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5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yumuna Bida ni-rringka-manja amurndakakina akwalya akwa numa-rringka-manja malakina mijiyanga-kiya kumu-ngwardinuma arngkidarrba, ni-nginakilarra nakina yina-ma alyengma-langwa Jesus n-arjeyu-murrumanja. Biya ni-yama, “Jeyi! Likaja yadada ngayuwa-langwa, Bungkawa, mena-baba ningena ninguwurrariye-ka,” ni-yama nakina Bida Jesus-uwa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ni-yakikbijangu-mubaba ni-rringka-murrilangwa amurndakibina akwalya awurrakwulyumida.Aburrajukwaba wurrumurndakibina warnungkwarba na-rijawudiyinuma yakwujina Jayumuna Bida-langwa-manja mijiyanga ne-yakikbijangeyinume-ka wurrakina amurndakibina-langwa akwalya narru-mangu-murril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ukwaba Jaminja akwa Janjana neni-rijawudiyinumurra mingka-manja mijiyanga neni-yakikbijanginuma wunalakina-da. Wunalakina wunenungkwarba-kiya Jebediya-langwa nenikuwenikba-kiya. Jayumuna Bida-langwa warnubiyakaja wunalakina ne-yakiyakeyinuma-da.Eneja kembirra Jesus ni-yama nakina Jayumunu-wa, “Nara akbar•duma, umba aduwaba-langwa ka-wilyakinama nungkuwa warnumamalya ngayuwa-wa, wuburra laka aduwaba ningku-wilyakinama akwalya ariba-wa-da,” ni-yama Jesus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rrumalirraku-mundirruwa mijiyanga malekbina mijiyelya-manja akwa narruma-lalika yakwujina akwa akwala-langwa amurndakijika aburra-langwa, akwa kembirra neni-yuwarna Jesus-uwa arakba wurrakina-da.Jesus nen-eningabaka-mulangwa nuwilyaba nenungkwarba namarmarra-m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awura eneja Jesus n-ambilyumurra nakina awilyaba-manja angalya n-ambilyu-murrumanja nuwilyaba nenungkwarba nibina n-arrirreyinuma awurrakwulyumida amarmarra ena-langwa-manja nenumakwulya. Arrubude-ka angbilyuwa akina. Eneja kembirra neni-rringka-manja nakina Jesus, n-abuluwendingama nakina nenungkwarba n-engmidirruwajungwunuma nenumukwurra ajiringka-wa akwa nenu-marrakbakama nakina Jesus-uwa akwa ni-yama, “Ningkubungkawa ningkukwulyubena,” ni-yama. “Ki-ngayindena-manja ningkakina ningkeningma yiku-mungkwur•denama ningenumakwulya,” ni-yama nakina Jesus-u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lawulawaja ayarrka ena-langwa akwa nenu-minjirrkilyinga arakba nakina nenungkwarba. Biya ni-yama, “Yirra-ngayindenama ningena yib-eningabakinamurra-da, kembirra nungkwaja ningkumungkwur•da ningkenumakwulya k-ambilyama ningkakina-da,” ni-yama Jesus. Kembirra arngkawura-wiya ayakwa ni-yengbinu-wiya nakina, akini-yada ngawa ne-jerrida arakba ngalaja amurndakibina amarmarra ena-langw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Jesus enuwa-wa, “Nara a-makama wurrukwala-manja warnumamalya ningk-eningabadu-mulangwa, umba jeyi, likaja ena-wiya dirrbura NuMinida-wa nenungkwarba. Kembirra nakine-ka keni-rringkinama ningkakina, biya kini-yaminama nungkuwa-wa, ‘Ningk-eningabaduma arakba,’ kini-yaminama nakina nenungkwarba NuMinida. Nungkwaja kembirra ambaka kinu-kwunama nungkuwa wurrambilyuma wurrajija kajungwa nenikuminu-wardi-yada nakina, ebina-langwiya ayakwa ni-yengbinu-mulangwiya Mawijija arakburakba-kiya-wiya. Kembirra aburramba-langwa wurrangkwulyumida-langwa warnumamalya kuw-eningmidinamurra nungkuwa ningk-eningabadu-murrilangwa akwa ningkuminjirrkinyungwurra arakba ningkakina-da,” ni-yama Jesus nakinu-wa nenungkwarb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i-yarrkbalijuwama nakina akina ayakwa ni-yama-mulangwa Jesus. Ngalaja kembirra nuw-errbalinuma akina ayakwa angwurra angalyu-wa iya angalyu-wa-da. Aburraja kembirra wurruwurrakwulyumida-langwe-ka warnumamalya nawurraki-likenumurra Jesus-uwa. Nawurraki-likenuma wurrakina kajungwa kuw-engkirrikaji-yada ayakwa ena-langwa akwa ngawa kenumurndak-eningabakini-yada nakina Jesus wurrakina warnumamalya wurribina wurrangbangbilyuwa-murrumurra angbilyuw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dadinuba ngawa ni-likenuma eneja Jesus nakwukawura nara-murruwa warnumamalya, akwa nu-buriyaminumurra yakwujina Neningikarrawaru-wa nakina.Jesus nen-eningabaka-mulangwa nirrengmurnirna nenungkwarb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awura Jesus n-ambilyumurra nakina nuwilyaba-manja nenungkwarba ena-langwa-manja alikira. N-ambilyu-manja nakina yakwujina ngawa akina-manja alikira, aburraja wurrukwala warnumamalya na-likenuma yenjerrikina enuwa-wa. Umba Jesus nen-akakirumakama nakina wurrakina-manja warnumamalya Neningikarrawara-langwa-langwa. Aburrajukwaba na-likenuma Jesus-uwa wurrukwala WarningiJudiya warnungkwarba warnimikirra WurruBarija akwa ngawa wurrukwala warnikakakirumaka warnungkwarba ayakwa eningarumuruma Mawijija-langwa. Wurrakine-ka warnungkwarba na-likenumurra engka-langwa iya engka-langwa angalya Judiya-langwa akwa ngarningka Keliliya-langwa. Wurrukwala aburrajukwaba Jirujalema-langwa na-likenuma. Biya nuw-ambarringa ebina-manja alikira n-ambilyu-murrumanja Jesus nakina. Umba ngalaja Amawurrina Nubungkawa Neningikarrawara-langwa Jesus-manja nuw-ambilyumurra akina akwa nenaki-ngbudirrkama. Eneja nen-eningabakama kembirra Jesus wurrangbangbilyuwa-ma warnumamalya yakwujina alikira-manja arra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u-wekbalyinu-mulangwa warningadinuba-wiya warnikabuburrakiyuwa ena-langwi-yad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ngkwarba na-likenumurra akinu-wa alikira, neni-lyilyanguma nuwilyaba nirrengmurnirna nenungkwarba. Neni-ngkajikamurra nakina, nenu-wilyakama akumurrkumurrkwulinga-murra, mena nara-baba kin-alilikena yeya, nara kinu-warruwarrina nakina-baba. Numurndakayuwaya neningangkawura n-ambilyumurra nakina. Kembirra ebina-manja alikira nuw-aburangkama angalya wurrakina warnungkwarba kajungwa warnik-awiyebi-yada akwa warnik-akumi-yada nibina nirrengmurnirna akwudangwa Jesus-manja.Nuw-aburangkeyinu...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karr-akburrangarna angwurn•dikirra, nara kuw-awiyebeyina arrawu-wa mena wurrababurna-baba warnumamalya nuw-ambilyuma yakwujina. Biya kembirra na-wurdanga wurrakina karrawaru-wa errekba-langwiya, nenu-wilyakamurra ngawa neni-ngkajikama nakina nirrengmurnirna. Biya yakwujina ngawa alikira-manja karrawara narru-ngwurrkbalijuwa wurrakina eningikarrawara edirri-yada. Biya neni-larrija merra-murra nibina nenungkwarba nirrengmurnirna yadikina akina-langwa edirra. Neni-larrija, biya ajiringka-manja nuw-ambarringa ebina akumurrkumurrkwulinga wurruwurrakuwilyarra warnumamalya-da. Aburnaja kembirra arakba nakina nirrengmurnirna akwa Jesus nenu-kwurukweyinuma wunal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akine-ka warnungkwarba wurribina nenu-wilyakama nakina nirrengmurnirna Jesus-uwa na-werrikambilyumurra wurrakina Jesus-manja akwa warningma Jesus ken-eningabakina-mulangwa nakina-manja. Eneja Jesus neningma mangma aburra-langwa akwa ni-yama nakina nibinu-wa nirrengmurnirna, “Nungkuwa, ababurna-langwa awurruwurrariya ningki-yama-murrilangwa ningkakina ningkumini-lyurrkwajungwunuma arakba akina. Kembirra eneja Neningikarrawara nara nakina engkirrikuma arakba akinu-wa aduwaba-da,” ni-yama Jesus enuwa-w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ngkwarba warnikakakirumaka ayakwa eningarumuruma Mawijija-langwa akwa ngawa wurribina WurruBarija warnungkwarba na-lyangkiyama wurrakina, “Numiyambene-ka naka nenungkwarba? Ni-ngayindenama kini-yaminama Neningikarrawara wuburra naka-na? Eneja Neningikarrawara nuwilyaba akenumini-yakuwabijinama awurruwurrariya ngakwurra-langwa, nara wurrukwala amini-yakuwabijuma-da,” ne-yama wurr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ma eneja Jesus aburra-langwa mangma, biya ni-yama aburruwa-wa, “Miyambena-burra kirr-engkirrikajamurra karna amukwiyadakinu-wa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ingkakina kinu-makina dukwa enena ayakwa naka-manja nenungkwarba, ‘Nginumini-yakuwabijuwama Neningikarrawara awurruwurrariya ningki-yama-murrilangwa ningkakina.’ Nare-ka ningkakina-da! Umba kinu-makina dukwa enena engka ayakwa enuwa-wa, ‘Laka! Mirajanga, akwa wu-warrijiya alika nungkwa-langwa.’ Nare-ka ningkakina-da! Ningki-lyangmuridiname-ka akwa nara e-yengbuma alakena-kiya ayakwa ningkabakiya-ba naka-manja nenungkwarba ningk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e-ka ningena, ningibina-murrada ningi-rukwularrinuma enena-manja angalya, eneja Neningikarrawara nginu-makama ngayuwa-manja kamini-yakuwabijina-mulangwa awurruwurrariya karnumamalya-langwa ngayuwa. Nganja kembirra kamin-abilyerrikinama aduwaba alyangmandukwuna akina ayakwa Neningikarrawara nginu-makama nakina ngayuwa-manja-da,” ni-yama Jesus wurrumurndakibinu-wa warnumamalya-da.Biya kembirra Jesus ni-yengbina arakba nakina akwala ayakwa nakinu-wa nenungkwarba nirrengmurnirnu-wa. Ni-yama, “Nungkwaja, mirajanga! Wu-larrngkumiya ena akumurrkumurrkwulinga nungkwa-langwa umba likaja lawurradina angalyu-wa,” ni-yama Jesus enuwa-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ngkawura-wiya eneja nu-mirajanga, ni-larrngkumanga ebina akumurrkumurrkwulinga ena-langwa. Aburraja wurrababurna-langwa warnumamalya yakwujina neni-rringkama n-arjeyuma arakba. Umba ni-jadinga nakina alikira-langwa errekbu-wa, nu-wilyakama ebina akumurrkumurrkwulinga ena-langwa-da. Biya ni-lawurradina arakba angalyu-wa, neni-yangmarngkwajuwamurra Neningikarrawaru-wa lukwakw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-langwa warnumamalya yakwujina namurndaki-yakikbijangeyinume-ka akwa namurndak-akbar•dangumurra akina-langwa wurrakina. Biya neni-yangmarngkwajuwamurra arakba aburrajukwaba Neningikarrawaru-wa. Biya namurndaku-makijeyinumurra ayakwa. Ne-yama, “Amandangwe-ka, ngarri-rringkama eningaba ngakwurra-langwa-murra menba aduwaba-da,” ne-yama na-makijeyinuma wurrumurndakakina warnumamalya-da.Jesus nu-wekbalyinu-mulangwa Libaya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-eningabaka-mulangwa Jesus nibina nirrengmurnirna nenungkwarba akwa nenumini-yakuwabijuwa-mulangwa awurruwurrariya ena-langwa, ni-jadanga nakina ebina-langwa alikira. Biya ni-likenu-manja nakina lukwakwa Jesus, nen-akburranga nakina nuwilyaba nenungkwarba nenimikirra Libaya. Numinambilyuma ekirra nakina, Libaya akwa ngawa Meduwa. Umba nakina Libaya nenuminu-war•duwar•danguma warka wurrububungkawa WarningiRawuma. Ngalaja eyukwujiya alikira warka-langwa nuw-arjeyumurra akina ena-langwa mulikarrkbidjina mamurukwa. Kembirra nakina Libaya nuwurra-murndukwamurra angwarnda warnumamalya-langwa, akini-yada ngawa na-likenu-manja wurrakina mamurukwa-langwiya. Narri-yarruwarnu-manja akina alikira eyukwujiya, kembirra nenuminu-mangumurra angwarnda aburra-langwa kajungwa neniku-kwi-yada akina WarningiRawumu-wa wurrububungkawa.Ni-likenu-manja eneja Jesus mibina-langwiya ngawa mamurukwa, neni-rringka nakina Libaya n-angmakwulaluma ebina-manja eyukwujiya alikira arrawa. Biya Jesus ni-yama enuwa-wa, “Kwa, yi-yuwarna ngayuwa-manja,” ni-yama Jesus nakina-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awura Jesus nakina n-arjijeyumurra mijiyelya-manja akina-manja angalya emikirra Kenejireda. Aruma akungwa nuw-ambilyuma yakwujina akina-manja angalya. Awilyaba-murra angalya akina umba aminambilyuma emikirra, alakina Kenejireda akwa ngawa Keliliya. Aburraja warnumamalya wurrakina yenjerrikina nawurraki-likenumurra Jesus-uwa warnik-engkirriki-yada ayakwa Neningikarrawara-langwa. Akena wurruwurrakwulyumide-ka yakwujina warnumamalya akwa kembirra nawurraki-jijiriyinumurra wurr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Libaya n-arjiyinga akwa ni-jadinga errekbu-wa. Biya ni-likena arakba neni-yuwarna Jesus-manja. Ni-lalikame-ka ebina warka nu-war•duwar•dangumurra, kajungwa ken-aburrakiyuwarni-yada nakina Jesus-manja-da. Biya neni-likena arakba wunal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e-ka Libaya nenikaburrakiyuwa nenikaduwa Jesus-langwa arakba, akwa nenumini-dakama aninga Jesus-langwa ena-langwa-manja alikira. Arume-ka aninga ni-dakamurra. Kembirra na-walyuwa-manja akina, aburraja Jesus akwa ena-langwa wurrukwala warnikabuburrakiyuwa akwa wurrababurne-ka warnumamalya namurndaki-likenumurra Libaya-langwu-wa alikira wurrakina. Wurrukwala wurrababurna wurrumurndakakina warnumamalya na-war•duwar•danguma aburrajukwaba warka angwarnda-manja, wurrididirrbura Libaya adinuba-wiya, nara-wiya kini-likena nakina Jesus-uwa. Umba wurrukwala wurriminiminingka. Biya ne-yebukeyina arakba wurrakina ebina aning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ngkwarba WurruBarija akwa ngawa wurrukwala warnungkwarba warnikakakirumaka ayakwa eningarumuruma Mawijija-langwa warningma wurrakina ni-likenu-mulangwa Jesus Libaya-langwu-wa alikira. Biya kembirra na-ngwurriyengbeyinuma wurrakina ayakwa akwa ne-yama Jesus-langwu-wa warnikabuburrakiyuwa, “Miyambena-burra kirri-yebukeyinama aninga akwa kirri-bekeyinama akubibeka nakina-langwa-manja nenungkwarba alikira? Kirri-yebukeyinama karna akwa wurribina narruwurra-murndukwuna-murrumurra angwarnda wurrukwala-langwa warnumamalya-da. Wurruwurrariya-manja warnumamalya kirri-yebukeyinamurra karna-da!” ne-yama wurr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-engkirrika-manja nakina aburra-langwa ayakwa, ni-yama aburruwa-wa, “Wurrangbangbilyuwa-me-ka warnumamalya kuw-aburangkinamurra wurrakina nuwilyabu-wa nenungkwarba kajungwa ken-eningabakini-yada nakina angbilyuwa-langwa wurrakina. Umba aburraja wurringbingbuda warnumamalya nare-ka aburangkuma namukwiyadakinu-wa nenungkwarba wurraki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a ningi-likenuma yangkwurrangwa kajungwa ka-dirrburakini-yada ngayuwa wurruwurrariya warnumamalya, kajungwa nari-yada wurrakina arriyakajungwuma awurruwurrariya-langwa umba kenumini-yarrkuwarakini-yada Neningikarrawara-langwu-wa ayakwa wurrakina-da. Ke-yamina-manja warnumamalya, ‘Nara arriyakajungwuma awurrariya-langwa ngayuwa umba ningena ngawa ningeningaba,’ kembirra nare-ka ngayuwa a-dirrburakuma wurramukwiyadakina warnumamalya, umba wurruwurrariya yimbukwa warnumamalya ka-dirrburakinama wulkwa ngayuwa-da,” ni-yama nakina Jesus wurrumurndakibinu-wa WurruBarija akwa ngawa wurrumurndakibinu-wa warnikakakirumaka ayakwa eningarumuruma Mawijija-langwa-da.Warnumamalya neni-yendabenu-mulangwa Jesus-manja warnik-ambilyinga-langwa murumureya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arnumamalya ne-yama wurrakina Jesus-uwa, “Ningkeningma wurrumurndakibina warnikabuburrakiyuwa Janjana-langwa ne-yaminjaminama. Adadinube-ka murumureya na-likajama wurrakina, kajungwa ka-buriyamini-yada wurrakina Neningikarrawaru-wa. Aburrajukwaba warnikabuburrakiyuwa WurruBarija-langwa ne-yaminamurra wurrakina akina. Akena aburraja warnikabuburrakiyuwa nungkwa-langwa nara wurrakina e-yamama akina, umba erribirra nuw-alyubarinama aninga akwa ne-bekeyinama akubibeka wurrakina,” ne-yama wurrumurndakakina warnumamalya Jesus-uw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aburruwa-wa, “W-engkirrikiya enena ayakwa. Kini-yar•diya-manja nuwilyaba nenungkwarba didarringka ena-langwa, kembirra wurrababurne-ka warnumamalya kawurra-murndukwunama wurrakina aburnuwa-manja kajungwa wurriyekirrerri-yada wurruwurrakawura-ma wurrakina. Akwa aninga eningaba ke-yebukeyinama. Kembirra nare-ka nungkuwa e-yengbuma enena ayakwa aburruwa-wa, ‘Nara alyubaruma enena aninga umba murumureya yiki-likajama.’ Nare-ka! Nara nungkuwa e-yengbuma amukwiyadakina ayakwa aburruwa-wa, mena wurrumurndakakina warnumamalya narri-ngayindena-mubaba ke-yebukeyinama ebina aninga eningaba, kin-ambilya-manja ambaka nibina nenumamalya aburra-langwa aburruwa-manj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ka arija-langwa, dukwa aburraja wurrukwala wurruwurrariya warnungkwarba kenu-wilyakinama engku-wa nibina ni-yar•danguma dadingiyenikba. Kembirra akini-yada wulkwa aburraja wurrumurndakibina warnumamalya ena-langwa ka-werrikawarriyadinama wurrakina-da. Karri-ngayindename-ka ka-ngwanjinama aninga-langwa, akwa ka-likajama murumureya wurrakina arakba-da,” ni-yama Jesus wurrumurndakibinu-wa warnumamalya. Umba n-engkirrikenuma nakina Jesus ena-langwa-langwa akwa ngawa ena-langwa-langwa warnikabuburrakiyuw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enu-makamurra enena eyukwujiya alawudawarra dumbala-langwa aburruwa-manja. Ni-yama nakina, “Nara ngarna e-ngkarrnguma ambilyumakuma dumbala dadikaduwa, kajungwa ngarniku-warrki-yada dikuwarra diyukwujiya dumbala dadingaba dingku-wa dumbala dadinungkwurakbu-wa. Nara akina e-yamama, nari-yada arriyakuma dibina dumbala dadikaduwa. Aki-yamina-manja akina, kembirra dibina dumbala dadikaduwa-dangwa kingu-kuwarrinama akwa ngawa diminingka dakina dadinungkwurakba-langwa dumbala arakba-da,” ni-yama Jesus wurrumurndakibinu-wa warnumamaly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enena engka ayakwa nenu-makamurra Jesus aburruwa-manja. Ni-yengbinuma nakina alawudawarra akwurena-langwa ebina warnumamalya narr-akbijuwa-mulangwa ke-bekini-yada ngala-langwa amalyirra wurrakina. Narri-jirabama wurrakina amalyirra akwurena-langwa amakwulya-murru-wa budila. Narri-lyangburrukwajuwama akina amakwulya amalyirra-ma akwa narri-lalikama akina ambaki-yada, kajungwa ke-bekini-yada arija-langwa ebina amalyirra-da. Kembirra akine-ka amalyirra amakwulya-manja nuw-ambambilyumurra ngawa yanda-langwa na-rrangkuwanginume-ka akina amalyirra. Aminakina-langwa narri-jirabama warnumamalya enikaduwa amalyirra engbudu-wa amakwulya enikaduwa-wa. Umba ka-rrangkuwangina-manja ebina amalyirra, kembirra ngalaja amakwulya ka-rrangkuwanginama ngalajukwaba akina. Kembirra ni-yama Jesus, “Nare-ka ngarrakina a-jirabuma enikaduwa amalyirra enungkwurakbu-wa amakwulya ebina na-rrangkuwanginu-murruwa arakba. Aki-yamina-manja akina, kembirra ka-rrangkuwangina-manja ebina amalyirra, kuw-akbalbarrinama-da ebina amakwulya-da, akwa ka-kwularrinama ebina amalyirra ajiringka-w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uma-rringka mambilyuma-kiya mijiyanga numa-mundirruwajungwunuma yakwujina. Aburraja wurruminakina mijiyanga narruma-lalikama malakina umba narrum-ajirrangumurra mamurndakibina mukayuwa-ma merra makirndirndirrka akwaly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mbirra e-yamama ngarnumamalya akina, umba enikaduwa amalyirra ngarri-jirabinama enikaduwa-wa amakwulya budila-da,” ni-yama nakina Jesus wurrumurndakibinu-wa warnumamaly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enena engka alawudawarra amalyirra-langwa nenu-makama Jesus aburruwa-manja. Ni-yama nakina, “Ebina amalyirra ngarra-maka-mulangwa ngayuwa, warnumamalya narri-lalalikinama akina kuw-enungkwurakbadina-murruwa. Na-warenama e-bekuma enikaduwa-wiya umba enungkwurakba-manja akina ne-bekinama. Kembirra ne-bekinu-mulangwa warnumamalya amalyirra enungkwurakba, na-warename-ka ebina enikaduwa-langwa. Ke-yaminamurra wurrakina, ‘Enungkwurakba-dangwa eningaba,’ ke-yaminamurra,” ni-yama Jesus, nenu-makama wurrumurndakibina-manja warnumamalya. Ni-yengbinu-manja nakina alawudawarra dumbala-langwa akwa ngawa amalyirra-langwa ni-yakuwerribikinuma nakina Jesus warnumamalya-langwa. Keni-yuwarna-manja enuwa-manja wurrakina, kembirra nare-ka a-likama wurrakina wurrumarngkambilyuma-d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Jesus ni-rijawudija nakina muwilyaba-manja mijiyanga Jayumuna-langwa-manja, akwa ni-yama enuwa-wa, “Ma-jiriya-langwa angerriba arngkidarrba awarrngkungwarbu-wa akungwa,” ni-yama Jesus Jayumunu-wa. Eneja Jayumuna numa-jira kembirra makina mijiyanga-da. Akwa ngalaja numi-lyikbina arngkidarrba erribaja awarrngkungwarbu-wa-da.Eneja kembirra Jesus n-ambarringa arakba nakina mijiyanga-manja akwa ni-yengbina ayakwa wurrumurndakibinu-wa warnumamalya nuw-ambilyu-murruwa ariba-manja. Nen-akakirumakama nakina Neningikarrawara-langwa ayak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-manja nakina ayakwa Jesus, ni-yama nakina Jayumunu-wa, “Ma-jiriya mema mijiyanga angerriba angwarbu-wa, kajungwa nungkuwa akwa nungkwa-langwa warnungkwarba yikuma-larrijini-yada mema mukayuwa, kembirra yiku-meni-yada akwalya,” ni-ya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yumuna ni-yama Jesus-uwa, “Bungkawa, yarne-ka yirr-abuburangkeyinumurra alyarrngwalyilya akwalyu-wa akena nara yiku-manga yik-akburrangarna aduwaba. Mama, yikumini-ngayindena-manja nungkuwa ngayuwa, kuma-larrijinama kembirra mamurndakenena mukayuwa-da,” ni-yama Jayumuna Jesus-uw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uma-larrija mamurndakakina mukayuwa arakba-da.Ngalaja kembirra awurrakwulyumide-ka akwalya namurndak-awiyebena arakba mamurndakakina-manja mukayuwa, akena arngkidarrba kumi-ngkarrnginume-ka m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rr-ardijuwa ayarrka-ma wurrakina wurribinu-wa warnungkwarba na-rijawudiyinu-murruwa mingka-manja mijiyanga, mena wurrumurndakakina warnungkwarba malakina-kiya-manja mijiyanga na-rijawudiyinuma warnubiyakaja wurrakina-baba. Kembirra Jayumuna-murriya narra-ngayindanguma wurrakina warniku-mamurikaji-yada warnik-arrki-yada amurndakibina akwalya narru-mangumurra mukayuwa-ma merra. Aburraja kembirra na-mideyina aburruwa-wa-da akwa narra-mamurikajuwa narrumamurndak-arrkarna mamurndakibina mukayuwa-ma merra-da.Biya malekbina-kiya mijiyanga narruma-lyangburrukwajuwa amurndakibina akwalya akwa arngkidarrba kumu-ngwardinumurra akwa kumu-wurrilanguma m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2026-07-12T08:07:58Z</dcterms:created>
  <dcterms:modified xsi:type="dcterms:W3CDTF">2026-07-12T08:07:58Z</dcterms:modified>
  <dc:title>Bible.com.au: Luka 5:1-39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