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663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4:1-4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sus enamba-langwa, “Arakburakba-kiya-wiya Mawijija nenu-makama amurndakenena ayakwa Neningikarrawara-langwa-manja warnumamalya. Ni-yamama,‘Ningkakine-ka kini-yangmarngkwajinama Nubungkawa nibina nungkwa-langwa Neningikarrawara nakina, akwa kinuminu-war•denama wulkwa warka ena-langwa umba nara wurrukwala-langwa,’ni-yamama nakina-da,” ni-yama Jesus Namukwu-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u-wilyakamurra arakba Namukwa Jesus Neningikarrawara-langwu-wa angalya Jirujalemu-wa. Umba ngalaja na-ngwurrkwarrngajungwunuma akina angalya arumuruma-murra angwarnda. Biya nenu-wurdijuwama nakina Namukwa Jesus karrawara amurndakakina-manja angwarnda. Kembirra nen-andiyinga arakba wunalakina-kiya angerriba engku-wa ajiringka-wa. Ni-yama Namukwa Jesus-uwa, “Ningkakine-ka Neningikarrawara-langwa Ningkenikuwenikba-na? Kembirra ki-kbilyajajungwunama ningkakina arrawu-wa ajiringk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-langwa-manja jurra nuw-arrikarrijungwunuma amurndakenena ayakwa. Ne-yaminama,‘Neningikarrawara kenu-makinama warnikumamurikaja ena-langwa akwa aburraja kab-akwurrajinama ningk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bi-ngkajikinama ayarrka-murra wurrakina nari-yada a-ngajuma angwarnda nungkwa-langwa-manja alika,’ne-yaminama akina ayakwa-da,” ni-yama Namukwa Jesus-u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sus enamba-langwa Namukwu-wa, “Neningikarrawara-langwa-manja jurra nuw-arrikarrijungwunuma amurndakenena ayakwa ngalajukwaba. Ne-yaminama,‘Nara kirrakina a-labuma Neningikarrawara neniki-yama-langwa ebina yikini-ngayindena-mulangwa,’ne-yaminama akina,” ni-yama Jesus Namukwu-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injamama nenu-kwukwudirrkama Namukwa Jesus-manja ngawu...wa. Bi...ya ni-yengminjada arakba nakina. Nara arakba kenu-kwudirrka, umba neni-lalika arakba nakina Jesus aduwaya yanda-langwa arngkingku-wa-da.Jesus n-aburradadangu-mulangwa ena-langwa wark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lalika arakba akina angalya alarrkingburingka eningalikira-ma. Biya ni-lawurradina arakba nakina ebinu-wa aringbirra angalya Keliliyu-wa. N-alilikenu...wa. Biya ni-yar•da arakba Keliliya-manja. Umba ngalaja Neningikarrawara-langwa Amawurrina akwurdukwurda nenaki-ngbudirrkamurra akwa nenaku-war•dikama nakina-manja. Aburraja kembirra wurrababurna-langwa WarningiKeliliya warnumamalya narri-yarrumurnduwarnumurra ayakwa Jesus-langwa-langwa wu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likenu-manja nakina Jesus engku-wa iya engku-wa angalya nen-akakirumakama warnumamalya-manja Neningikarrawara-langwa ayakwa. Nen-akakirumakama nakina amurndakakina-manja alikira Neningikarrawara-langwa-manja emikirra jinikakwa. Aburraja wurrumurndakakina warnumamalya wurrababurna-langwa nenumurndaki-yangmarngkwajuwama Jesus-uwa arakba wurrakina-da.Warnumamalya WarningiNejirida na-warangu-mulangwa Jesu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likena Nejiridu-wa, n-arumidinu-murruwa nakina. Biya makina-manja mamawura memikirra Jebuda ni-likena nakina jinikakwu-wa, mena akina ni-yaminjama-mubaba nakina Jesus ababurna-langwa Jebuda. Biya nawurrak-ambarringa-manja warnumamalya yakwujina jinikakwa-manja arrawa, Jesus n-arjiyinga. Biya ni-likena nakina amarru-wa kajungwa kini-ridimindeni-yada nakina Neningikarrawara-langwa ayakwa, ebina nuw-arrikarrijungwunuma jurra-manja, kajungwa kuw-engkirrikaji-yada wurrumurndakibina warnumamaly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ikuminuwar•duwar•da nenu-kwa Jesus awilyaba jurra ebina nuw-ararikajungwunuma ebina-manja nuw-arrikarrijungwunu-murrumanja Ajaya-langwa ayakwa. Nakine-ka Ajaya nenikumakumaka ayakwa Neningikarrawara-langwa. Umba n-ambilyumurra nakina arakburakba-kiya-wiya. Eneja kembirra n-aburawaka Jesus ebina jurra, biya n-aburangka akwala ayakwa ni-ngayindanguma. Biya n-akburrangu-manja akina, ni-ridimindanga arakba nakina amurndakenena ayakwa wurrumurndakibina-manja warnumamaly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ukwa nenu-kwudirrka-mulangwa Jesus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sus,“Amawurrina Nubungkawa Neningikarrawara-langwa ngayuwa-manja nuw-ambilyama akina aduwaba.Ku-war•dikinama akina Amawurrina ngayuwa-manja, mena Neningikarrawara nu-wekbalyinu-mubaba ngayuwa.Nu-wekbalyinuma ngayuwa kajungwa ka-makini-yada ngayuwa ayakwa eningaba ena-langwa warningalyingmalyingma-wa warnumamalya.Neningikarrawara ngini-larrkama ngayuwa yangkwurrangwa kajungwa ka-makini-yada ngayuwa na-didijungwuna-murruwa warnumamalya keni-jadijina-murrilangwa Neningikarrawara wurrakina.Akwa ngarningka ngini-larrkama nakina yangkwurrangwa kajungwa ka-makini-yada ngayuwa wurrumimbumimbu-wa warnumamalya ayakwa kuw-andiya-mulangwa ngarningka menba wurrakina.Akwa ngarningka ngini-larrkama yangkwurrangwa nakina kajungwa k-enjungwurreni-yada ngayuwa warnumamalya, karramini-ngekburakina-mulangwa wurrukwala warnumamalya awurruwurrariya aburra-lang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gini-larrkama ngayuwa kajungwa ka-makini-yada warnumamalyu-wa ken-enibikina-mulangwa Nubungkawa Neningikarrawara ena-langwa warnumamalya aduwaba. Ena ngawa,”ni-yama Jes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akina ayakwa ni-ridimindanga nakina Jesus. Biya ni-didanga n-aburamukwa ebina jurra, ni-lawurrakajuwa nibina nenikuminuwar•duwar•da nenu-kwamurra adinuba-wiya enuwa-wa, biya n-ambarringa nakina ayakwi-yada. Aburraja wurrababurna-langwa warnumamalya ebina-manja alikira neni-rruburringkama arakba wurr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yama Jesus aburruwa-wa, “Aduwabe-ka amurndakakina ayakwa ningi-ridimindanguma ngayuwa, ebina nuw-arrikarrijungwunuma Neningikarrawara-langwa-manja jurra, na-lyangmandukwunadinume-ka akina, kirr-engkirrikenu-manja kirrakina karnumamalya memema-manja mamawura-da,” ni-yama Jesus n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-langwa warnumamalya nuw-engkirrikenu-murrumurra ayakwa Jesus-langwa na-makijeyina arakba ayakwa ena-langwa-langwa. “Eningaba amandangwa ayakwa ena-langwa,” namurndaki-yama, “akena Jawijiba-langwa nenikuwenikba nenaka-na?” ne-yama wu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Ningeningma ngayuwa ayakwa yiki-yengbinama karna ngayuwa-wa. Yiki-yengbijinama amurndakenena ayakwa eningarakburakba-kiya. ‘Nungkwaje-ka ningkakina,’ yiki-yaminama ngayuwa-wa, ‘ningkakakiruma k-eningabakina-mulangwa warnumamalya, kembirra k-eningabakajungwuna nungkwabakiya-ba ningkakina-da,’ yiki-yaminama karna. Akwa ngarningka yiku-makinama nungkwurruwa ningeniki-yama-langwa ngayuwa yelakwa enena-manja angalya nganyangwa-manja ebina ningi-yamamurra Kabuniyuma-manja, kirr-engkirrikenu-mubaba karna ebina ningi-yamamurra yakwujina ngayu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nja ngarra-makinama amandangwa enena. Nuwilyaba NuBurabuda, nibina nenikumakumaka Neningikarrawara-langwa ayakwa, kini-yengbina-manja nakina ayakwa ena-langwu-wa warnumamalya ena-langwa-manja angalya, kembirra aburraja ena-langwa warnumamalya nare-ka engkirrikuma wurrakina enuwa-wa,” ni-yama Jesus wurrumurndakibinu-wa warnumamaly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, “W-engkirraja enena ayakwa ningi-yengbinama nungkwurruwa-wa. Wi-yakuwerribikina Eliya-langwa. Arakburakba-kiya-wiya nakine-ka Eliya n-ambilyumurra Yijireyila-manja. Akini-yada ngalaja nara yibina yelyukwa kini-larrina ena-langwa-manja angalya. Abiyakarbiya-manja akilarrkelyukwa nara yibina yelyukwa. Nara kembirra ngalaja aninga ka-lungkuwarrina. Aburraje-ka murumureya nuw-ambilyumurra wurruminakina angalya warnumamalya. Umba wurrababurna wurridarringka wurringayingaya yakwujina nawurrak-ambilyuma akina-manja angaly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eneja Neningikarrawara keni-larrka Eliya wurruwurrakakinu-wa wurridarringka wurribina nuw-ambilyu-murruwa ena-langwa-manja angalya. Nara, umba neni-larrkama Neningikarrawara nakina Eliya eminingku-wa angalya Jayidinu-wa. Eneja kembirra ni-likena nakina angerriba Jayidinu-wa. Kembirra nanga-mamurikajuwama nakina duwilyaba dingaya yakwujina engemba-manja Jarubu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i-yakuwerribikina ngarningka ningka-langwu-wa NuBurabuda Eliju-wa. Enejukwaba n-ambilyumurra nakina arakburakba-kiya-wiya Yijireyila-manja. Umba akini-yada ena-langwa-manja angalya aburraja wurrababurne-ka warnumamalya nuw-arrirreyinuma awurrakwulyumida amarmarra wurrakina. Akena nara eneja Elija kenuminu-mungkwur•danga warnumakwulya wurrumurndakakina-langwa warnumamalya ena-langwa. Nara, umba nenuminu-mungkwur•danga nenumakwulya Neyumena. Niminingka nakina Neyumena umba ena-langwa angalya Jiriya. Wi-yakuwerribikine-ka kembirra wunalakina-kiya-wa WunuBurabuda-kiya kirrakina-da,” ni-yama nakina Jesus wurruwurrakibinu-wa warnumamalya ebina-manja alikira jinikakwa-manja-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lalikamurra arakba nakina ebina adalyuma EningiJardina. Ngalaja Neningikarrawara-langwa Amawurrina akwurdukwurda nenaki-lyangburrukwajuwama enuwa-manja. Biya ni-likena arakba nakina umba lukwakwa ngalaja Amawurrina Neningikarrawara-langwa nenaku-war•dikama akwa nenaku-wilyakama angerriba alarrkingburingka-wa angalya nara-murruwa alikira iya warnumamaly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awinyamba narrak-ar•darra wurrumurndakakina warnumamalya nuw-engkirrikenu-mulangwa ayakwa Jesus-langwa. Na-werrikardadinuma wurrakina angwurra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murndaku-warumajungwa, neni-rndarrka nakina Jesus, neni-jadijuwa alikira-langwa, biya nenu-wilyaka yadikina errekbu-wa kajungwa warniki-lyikarrkuwurri-yada nakina abalkaya-langwa angakarjiyinga-langwa angalya arrawu-wa wurraki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i-likena wurrilyimbilyimberrkuwilyarra-langwiya nakina, biya neni-lalika wurrumurndakakina warnumamalya arakba nakina-da.Nuwilyaba-langwa nenungkwarba nenu-wilyaka-mulangwa wurruwurrariya wurramukwa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likenumurra nakina Jesus engembu-wa Kabuniyumu-wa. Akine-ka angalya Kabuniyuma aminababurna alikira iya warnumamalya Keliliya-manja nuw-ambilyumurra. Biya Jebuda-manja ni-likenumurra Jesus jinikakwu-wa, nenu-wilyakajuwamurra nakina wurruminakina angalya warnumamalya Neningikarrawara-langwa ayak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urrababurna-langwa warnumamalya nuw-engkirrikenu-manja Jesus-langwa ayakwa, nawurraki-yakikbijangeyinume-ka wurrakina. Nawurraki-yakikbijangeyinuma wurrakina ni-yengbinu-mulangwa Jesus ayakwa engbingbuda-da, wuburra ne-yengbinama ayakwa wurrububungkaw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manja angalya Kabuniyuma-manja n-ambilyumurra eneja nuwilyaba nenungkwarba, umba aburraja nuw-awiyebenuma wurruwilyaba wurramukwa wurruwurrariya enuwa-manja arrawa. Enejukwaba ni-likenuma jinikakwu-wa nakina nenungkwarba. Biya yakwujina jinikakwa-manja nu-warduwardemina angwurra n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rdi!” ni-yama. “Yi-lalika! Miyambena-burra ningki-likenuma yirruwa-wa nungkuwa ningkakina Jesus NingkeningiNejirida? Ningki-likenuma yangkwurrangwa ningkeniku-wardi-yada yirruwa-na! Ningeningme-ka nungkuwa ngayuwa. Ningkakine-ka ningkenumamalya ningkibina Neningikarrawara ngini-larrkama yangkwurrangwa-da!” ni-yama n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Wurri-yengminjada! Umba wurri-jadiya arakba enena-wiya nenaka-langwa nenungkwarba,” ni-yama. Aburraja wurrakina wurramukwa neni-kbilyaja nakina nenungkwarba ajiringka-wa wurruwurrakuwilyarra warnumamalya, akena nara kenu-wardanga nakina umba na-jadinga enuwa-lang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-langwa warnumamalya yakwujina jinikakwa-manja namurndaki-yakikbijangeyine-ka. Biya na-makijeyinumurra wurrakina ayakwa. “Amiyambene-ka ayakwa amurndakeyena?” nawurraki-yama wurrakina. “Engbuda ayakwa ni-yengbinamurra naka nenungkwarba-na? Wuburre-ka naruma nubungkawa nu-bungkawadinama nakina wurramukwa-manja. Aburraja kembirra warna nenumin-engkirrikajama wurramukwa ena-langwa ayakwa-da akwa na-jadenama nenaka-langwa nenungkwarba-da,” ne-yama wurrakin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wurrumurndakakina warnumamalya arakba na-lawurradina aburra-langwu-wa angalya. Biya kembirra na-makijeyinumurra wurrakina Jesus-langwa-langwa, akwa narra-makamurra enuwa-langwa wurrukwala-manja warnumamalya yanda-langwa engka-manja iya engka-manja angalya Kabuniyuma-manja akwudangwa wurrababurne-ka warnumamalya namurndak-engkirrikenuma akina ayakwa ni-yama-murrilangwa Jesus, akwa nawurraku-makumakijeyinuma ngawa aburrajukwaba Jesus-langwa-da.Jesus nen-eningabaka-mulangwa wurrababurna warnumamaly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amukwa ni-likena Jesus-uwa akwa nenu-kwudirrka awurrariya-wa. Arngkabiyarbuwa-ma arngkumemberrkwa mamawura ni-yaminjamama nakina ngawa nenu-kwukwudirrkama Jesus awurrariya-wa n-ambilyu-wiya Jesus yakwujina nakwukawura. Eneja kembirra nu-mureyanguma angwurra nakina Jesus akwa ni-ngayindanguma arakba aninga, nara-baba kini-janga aninga n-ambilyu-manja nakina alarrkingburingka-manja angaly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ukwaba Jesus ni-lalikamurra nakina ebina jinikakwa umba ni-likenuma numinakinu-wa alikira nenungkwarba nenimikirra Jayumuna. Biya n-awiyebena Jesus alikira-manja akwa nang-akburranga nakina duwilyaba didarringka arrawa dangbilyuwa-ma. Ngalaja Jayumuna-langwa dadijenikba dakina. Yingu-murrkumurrkwuluma yakwujina yingu-murndakardadinumurra angwurra dakina. Aburraja ngala-langwa warnumamalya nenu-makamurra Jesus-manja ngaluwa-langwa ying-angbilyuwadinu-mulangwa, kajungwa kining-eningabakini-yada nakina dakina-manja didarringk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lika yingu-murrkwulu-murruwa dakina, akwa n-arjiyinga akwudangwa ngaluwa-manja akwa ni-yengbina akwala ayakwa engbingbuda. “Nga-lalika arakba,” ni-yama akinu-wa angbilyuwa. Ngalaja kembirra akina-wiya yingu-warruwalyada arakba-da. Arngkawura-wiya ying-adingabada ying-ardadinu-murrada akwa yingu-mirajanga dakina. Biya narringamini-daka dakina aninga arakba-d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num-awiyeba arakba mamawura. Aburraja kembirra wurrababurna warnumamalya namurndaki-likenumurra Jesus-uwa wurrakina. Narra-wilyakama enuwa-wa aburra-langwa warnumamalya wurrangbangbilyuwa-murra. Ababurne-ka angbilyuwa eminiminingka wurrakina narru-wilyakama. Umba eneja Jesus ni-lawulawaja ayarrka ena-langwa, neni-lyingama wurruwilyuwilyaba-wiya-manja akwa nenuwurrak-eningabakama wurrumurndakakina warnumamalya wurrababurna-langwa amurndakakina-langwa angbilyuwa-d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wurruwurrariya wurramukwa nuw-ambilyuma wurrababurna-manja warnumamalya, akena na-jadanguma narra-lalikama arakba wurrakina. Namurndaku-warduwardemina wurrakina akwa ne-yama Jesus-uwa, “Neningikarrawara-langwa Ningkenikuwenikba ningkakina-na!” Umba Jesus ni-yengbina ayakwa arrubuda aburruwa-wa. Nenuwurraki-yengminjakama wurrakina, warningma-baba Jesus NuMejaya nakina, nibina-murrada Neningikarrawara neni-larrka-murrada enenu-wa angalya-da.Jesus ni-yengbinu-mulangwa jinikakwa-manja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gka-manja mamawura ne-kbadangu-manja akina, eneja Jesus ni-lalika Kabuniyuma umba ni-likena nakina nakwukawura nara-murruwa warnumamalya. Akena aburraja wurrumurndakibina warnumamalya nuw-aburangkeyinuma enuwa-wa arakba. Nuw-abuburangkeyinume-ka wurrumurndakakina. Biya nen-akburranga arakba. Neni-ngayindangumurra wurrakina nenik-ambilyingi-yada aburruwa-manja nakina Jesu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i-yama Jesus aburruwa-wa, “Ki-likajame-ka ningena akwalu-wa angalya eminiminingku-wa kajungwa ka-makini-yada ngayuwa wurrumurndakakina-manja warnumamalya aburrajukwaba eningaba ayakwa. Ka-makinamurra kinu-bungkawadina-mulangwa Neningikarrawara warnumamalya-manja. Ka-makinama akina ayakwa mena Neningikarrawara ngini-larrka-mubaba ngayuwa yangkwurrangwa kajungwa ka-makini-yada wurrababurna-manja warnumamalya wurriminiminingka kinu-bungkawadina-mulangwa nakina,” ni-yama Jesus aburruwa-wa-d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eni-lalikama Jesus wurrumurndakibina warnumamalya umba ni-likenuma angerriba angalyu-wa iya angalyu-wa. Ni-likenumurra Neningikarrawara-langwu-wa alikira jinikakwu-wa biya yakwujina ni-yengbinuma nakina ayakwa Neningikarrawara-langwa, nenu-makamurra warnumamalya-manja nakina-d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enuwa-wa Namukwa, “Ningkakine-ka Neningikarrawara-langwa Ningkenikuwenikba-na? Kemba wu-warrukwajiya enena angwarnda kajungwa damba ka-ngekburakajungwuni-yada akina,” ni-ya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sus enamba-langwa, “Neningikarrawara-langwa-manja jurra amurndakenena ayakwa nuw-arrikarrijungwunuma. Ne-yaminama,‘Aninga yimbukwa nara akina enibikama warnumamalya wurrakina-da,’ne-yaminama akina ayakwa-da,” ni-yama nakina Jesus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Namukwa nenu-wilyakamurra nakina Jesus karrawaru-wa angakarjiyinga-wa angalya. Biya warenja-bawiya nenu-wilyakajuwama nakina ababurna-langwa angalya amurndakibina-manja warnumamalya nuw-ambilyu-murrumanja wurrakina. Angerriba iya angerriba alyengma-langwa-langwa akwa engku-wa akwaburrangarnu-wa nenu-wilyakajuwama nakina Namukwa angalya Jesus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, “Yiba-kwunama ababurna-langwa eninginingaba amurndakangaba-manja angalya ababurna, akwa yiba-bungkawakinama amurndakangaba-manja ababurna-manja angalya. Nganyangwe-ka amurndakibina angalya iya amurndakijika ningki-rringkinama. Nganja ningubungkawa amandangwa ningena. Kembirra ki-ngayindena-manja ngayuwa, dukwa yiba-kwunamurra, dukwa ka-kwunama ngayuwa wurrukwala warnumam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i-yangmarngkwajina-manja ngayuwa ningkakina, kembirra ababurna-langwa amurndakakina nungkwa-langwa arakba-da,” ni-yama Namukwa Jesus-u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2026-06-27T08:47:32Z</dcterms:created>
  <dcterms:modified xsi:type="dcterms:W3CDTF">2026-06-27T08:47:32Z</dcterms:modified>
  <dc:title>Bible.com.au: Luka 4:1-44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