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presProps" Target="presProps.xml"/>
  <Relationship Id="rId45" Type="http://schemas.openxmlformats.org/officeDocument/2006/relationships/viewProps" Target="viewProps.xml"/>
  <Relationship Id="rId4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7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3:1-3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kini-ngayindena-manja amandangwa Neningikarrawara nakina yiken-enibikinama nungkwurruwa karnumamalya, kembirra yiki-dirrburakajungwunama kirrakina aduwaba. Eningaba yiki-yaminama wuburra laka eka eningaba ebina nuw-arrangbinamurra amaninga eningaba. Eningaba yiki-yaminama kajungwa warnumamalya kuw-eningmidini-yada kirri-larrngkuwurrangu-mulangwa alarrngkawarriya. Umba nare-ka a-lyangkuwerribikajungwuma kirrakina, ‘Ngarningaba ngarna mena Aburiyama-baba numiranyungwa ngakwurra-langwa neningadinuba-wiya nakina.’ Nara e-yamama akina ayakwa umba w-engkirrikiya enenu-wa ayakwa ngarra-makina-murruwa aduwaba. Kini-ngayindena-manja eneja Neningikarrawara, kinu-kuwarrukwajinama nakina angwarnda amurndakenena nawurraku-murrkwulijeyina-murrumurra yelakwa ajiringka-manja akina. Amurndakakina-langwa-bina angwarnda kenumini-ngekburakinama nakina Neningikarrawara warijira-da Aburiyama-langw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-engkirrikiya! Neningikarrawara kini-lyangkuwerribikajungwunama nakina karnumamalya-langwa karningaba-murrikba akwa kirruwurrariya-murrikba kirrakina. Nakine-ka Neningikarrawara nu-war•denama ena-langwa warka wuburra laka nuwilyaba nenungkwarba ni-ridenama eka bangkilya-murra. Nakine-ka ni-ridenama ababurna-langwa eka eningeningaba-ma amurndakibina nara arrangbama aninga eningaba, akwa ni-ngkarrnginama amurndakakina eka eningeningaba-ma arrawa-langwa amukayerra-langwa. Akwa ngarningka nu-wurrenama amurndakakina angwura-wa ni-dakinama-da. Nakine-ka wuburra nenungkwarba kini-yaminama eneja Neningikarrawara akwa neniku-war•di-yada arakba nakina ena-langwa warka,” ni-yama Janjana wurrumurndakibinu-wa warnumamaly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namurndaki-yama, “Kardi! Yiki-yamarrkiname-ka yarna yarnumamalya?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i-yama Janjana aburruwa-wa, “Ka-makinama ngayuwa akwa enena yiki-yaminamurra nungkwurraja karna. Kirruwilyaba karnumamalya yikinga-wilyakina-manja dambilyuma dumbala dadingikarrawara karnik-awiyebi-yada kirrakina, kembirra yikinu-kwunamurra kirrakina duwilyaba nibinu-wa neningidumbala-murruwa nenumamalya. Umba kirruwilyaba yiku-wilyakina-manja aninga karnik-alyubari-yada kirrakina, yik-awurikeyinamurra kembirra akina aninga nibinu-wa neninganinga-murruwa nenumamalya,” ni-yama Janjana wurrumurndakakinu-wa warnumamaly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burraja kembirra wurrukwala warnumamalya narraminu-war•dangu-murrumurra warka WarningiRawuma wurrububungkawa namurndaki-likenumurra Janjanu-wa. Narruwurra-murndukwama angwarnda warnumamalya-langwa kajungwa warniku-kwi-yada akina WarningiRawumu-wa wurrububungkawa. Aburrajukwaba nawurraki-likenumurra Janjanu-wa kajungwa kenu-mingekingambajuwi-yada nakina aburruwa-manja. Biya namurndaki-yama wurrakina enuwa-wa, “Bungkawa, yirraja yiki-yamarrkinama yarna yarnumamalya?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anjana, “Yikuwurra-murndukwuna-manja angwarnda, yiku-murnduwarnama akina wulkwa ebina bu-maka-mulangwa umba nara akwala,” ni-yama Janja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awinyamba warnungkwarba ne-yama enuwa-wa, “Umba yirraja, yiki-yamarrkinama yarna yarnumamalya?”Eneja ni-yama Janjana, “Kirrakine-ka kirr-akbar•duwakinama warnumamalya, kirra-ngajinama kajungwa yikabu-kwuni-yada angwarnda aburra-langwa. Akwa ngarningka kirra-lekbajamurra erribirra warningaba warnumamalya awurrariya-langwa, akena nara aburraja ke-yaminjamina akina umba warninguwurrariya-ma wurrakine-ka-da. Awurrariya akina, kembirra nara arakba e-yamama. Mama eyukwujiya angwarnda yiku-menamurra warka-langwa, nara a-ngwurrmiluma akina-langwa angwarnda eyukwujiya-langwa,” ni-yama Janjana wurrumurndakakina-manja warnungkwarba wurrawinyamba nakin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aburraja wurrababurne-ka warnumamalya na-minandabumeyinumurra nawurraki-yendabijajungwunuma wurrakina nuw-engkirrikenu-mulangwa ayakwa Janjana-langwa. Biya kembirra namurndaki-lyangkiyama wurrakina, “Dukwa naka Janjana nibina-murrada nenungkwarba nenimikirra NuMejaya, nibina Neningikarrawara ni-yama-murrada neniki-larrka nakina yangkwurrangwa. Dukwa naka, dukwa nara-da,” namurndaki-lyangkiyama wurrakin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anjana ni-yama nakina aburruwa-wa, “Ngayuwe-ka ningena ngarra-mingekingambajinama kirrakina akungwa-murra aduwaba, umba nara akwala. Umba eneja nuwilyaba ningka nenungkwarba nubukwaya kini-likajama nakina arija-langwa. Naruma nilyengma nakina angwurra ngayuwa-manja. Nganja ki-yakuwerribikaja-manja ngayuwa ena-langwa-langwa, kembirra ningeningma ngayuwa ningiyukwujiya ningeningerribirra. Ngayuwe-ka ningeningeningaba-ma ningeniku-war•dinga-langwa ena-langwa warka akwa ningenik-aburawaka-langwa eningalika ena-langwa. Eneja kembirra kini-yar•diya-manja nakina nenungkwarba enena-manja angalya, kini-yaminama wuburra laka yikenu-mingekingambajinama Neningikarrawara-langwa-murra Amawurrina akwurdukwurda-murra akwa ngarningka angwura-murra nakina-d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nenungkwarba neniki-lyangkuwerribikajungwi-yada arakba karnumamalya-langwa karningaba-murrikba akwa kirruwurrariya-murrikba kirrakina. Akwa nenik-eyebijebaki-yada arakba nakina karnumamalya wuburra laka nuwilyaba nenumamalya ni-yaminama n-eyebijebakinama amadidira amaninga akwa amarda. Nakine-ka nuwurra-murndukwunama amurndakakina amadidira amaninga ena-langwu-wa alikira eninganinga-wa. Umba amarda awurrariya ni-dakinamurra angwura-wa nakina. Akine-ka wuburra ke-yaminama, akini-yada ngawa kini-likaja-manja yangkwurrangwa nenungkwarba nibina-langwa ngarra-maka-murrilangwa ngayuwa. Akena ngalaja akina angwura ena-langwa nara e-kakbujungwuma akina umba eningangkawura ka-dadinama-da,” ni-yama Janjana wurrumurndakibinu-wa warnumamaly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njana nibina Nenikumingekingambaja ni-yengbinu-mulangwa ayakwa warnumamalyu-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engbinume-ka nakina Janjana ababurne-ka ayakwa eminiminingka wurrumurndakakina-manja warnumamalya. Nenu-makama nakina eningaba ayakwa Neningikarrawara-langwa-langwa akwa nenu-werrikijiranguma angwurra wurrakina, kajungwa karri-larrngkuwurreni-yada alarrngkilarrngkawarriya umba kenumini-yarrkuwarakini-yada Neningikarrawara-langwa ayakwa wurrakin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engbinuma Janjana arrubuda ayakwa Yerida-manja enejukwaba. Nakine-ka Yerida nibina-murrada yirra-maka-murrada arakba ngayuwa nubungkawa Keliliya-langwa. Neni-lekbenumurra nakina mena nanga-manguma nenikumarnjenikba-langwa didarringka dadimikirra Yeridiyeja. Nanga-manguma dakina ena-langwi-yada dadingiyenikba, nara-wiya ambaka kini-jungwuna ngala-langwa neningiyadikba Biliba. Ababurne-ka eminiminingka awurruwurrariya ni-yamama ngarningka Yerida nakina. Aminakina-langwa eneja Janjana ni-yaminjamama nakina enuwa-wa, “Ningkuwurrariye-ka ningkilyengma ningkenumamalya,” ni-yam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Yerida n-arriyakajungwunuma ngarningka awurrariya-wa. Ni-yama nakina ena-langwu-wa wurrawinyamba warnungkwarba, “Wunu-mena nakina Janjana akwa wuni-didena arakba akididijungwa-manja,” ni-yama. Kembirra nenu-manguma aburraja wurrakina akwa neni-didanga nakina-da.Janjana nenu-mingekingambajuwa-mulangwa Jesus-manja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-wiya Janjana kini-didikajungwuna akididijungwa-manja nakina, eneja Jesus ni-likenuma Janjanu-wa. Eneja nenu-mingekingambajuwama Janjana Jesus-manja enamba-langwa arija-langwa. Umba nenu-mingekingambajuwa-mulangwa Janjana Jesus-manja, nu-buriyamina kembirra arakba Jesus Neningikarrawaru-wa. Umba nu-buriyaminu-wiya ngawa nakina Jesus, eneja Neningikarrawara nu-ngwurrkbalijuwama nakina angubina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i-larrkamurra nakina ena-langwa Amawurrina akwurdukwurda enuwa-wa. Akine-ka Amawurrina na-larrinuma angaluba Jesus-uwa. Darrawurukukwa wuburra akina, biya nuw-ambarringa enuwa-manja-da.Biya kembirra ne-yengbina arakba amayakwa angaluba karrawara-langwa akina. Ne-yama, “Ningkenikuwarrka nganyangwa ningkakina, ningkibina ningi-lyelyingminama ngayuwa akwa yirra-werrungwur•denama ningkakina-da,” ne-yama akina amayakwa-da.Warningarakburakba-kiya-langwa wurrumirumirena Jesus Christ-langwa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aburradadu-manja eneja nakina Jesus ena-langwa warka n-ambilyumurra arngkabiyakarbiya-ma arngkumemberrkwa mamarika iya yinungkwura nakina. Na-lyelyimbukweyinu-manja aburraja warnumamalya enuwa-langwa, ne-yama wurrakina, “Jesus-langwa nungwenikba Jawijiba nakina.” Akena Jawijibe-ka nen-arumurrkama wulkwa nakina Jesus.Umba Jawijiba-langwa nungwenikba nenimikirra Yileya nakin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Yileya-langwa nungwenikba Mededa nakina.Umba Mededa-langwa nungwenikba Libaya nakina.Umba Libaya-langwa nungwenikba Melkiya nakina.Umba Melkiya-langwa nungwenikba Jeneya nakina.Umba Jeneya-langwa nungwenikba Jawijiba nakin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Jawijiba-langwa nungwenikba Medidaya nakina.Umba Medidaya-langwa nungwenikba Emaja nakina.Umba Emaja-langwa nungwenikba Neyuma nakina.Umba Neyuma-langwa nungwenikba Ejiliya nakina.Umba Ejiliya-langwa nungwenikba Nakaya nakin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akaya-langwa nungwenikba Mayada nakina.Umba Mayada-langwa nungwenikba Medidaya nakina.Umba Medidaya-langwa nungwenikba Jemeyina nakina.Umba Jemeyina-langwa nungwenikba Jawijeka nakina.Umba Jawijeka-langwa nungwenikba Jawuda nakin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Jawuda-langwa nungwenikba Jawenina nakina.Umba Jawenina-langwa nungwenikba Reja nakina.Umba Reja-langwa nungwenikba Jarababela nakina.Umba Jarababela-langwa nungwenikba Jiyeldiyela nakina.Umba Jiyeldiyela-langwa nungwenikba Neraya naki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eneja nuwilyaba ningka nubungkawa naruma nenimikirra Daburiyeja n-ambilyumurra nakina Rawuma-manja. Nu-bungkawadinuma wurruwurrakwulyumida-manja warnumamalya engka-manja iya engka-manja angalya. Nu-bungkawadinumurra nakina nenungkwurakba, mememberrkwa mamangbala mamarika iya yinungkwura nu-bungkawadinuma. Umba eneja nuwilyaba niyukwujiya nubungkawa nenimikirra Bandiyija Balida nu-bungkawadinuma nakina wurrababurna-manja warnumamalya wurruminakina angalya Judiya. Umba eneja nuwilyaba ningka nenungkwarba nenimikirra Yerida nu-bungkawadinuma nakina wurrababurna-manja warnumamalya Keliliya-manja. Umba eneja nenikumarnjenikba Yerida-langwa nenimikirra Biliba nu-bungkawadinuma nakina alakina-kiya-manja angalya emikirra Yidiriya akwa ngawa Dirakinada-manja. Alakina-kiya angalya nuw-ambilyuma akwudangwa Keliliya. Umba ngarningka eneja nuwilyaba ningka nenungkwarba nenimikirra Leyijeniya nu-bungkawadinuma nakina warnumamalya-manja eminingka-manja angalya emikirra Abuleniy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eraya-langwa nungwenikba Melkiya nakina.Umba Melkiya-langwa nungwenikba Adiya nakina.Umba Adiya-langwa nungwenikba Kawijama nakina.Umba Kawijama-langwa nungwenikba Elmadama nakina.Umba Elmadama-langwa nungwenikba Era nakin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ra-langwa nungwenikba Jajuwa nakina.Umba Jajuwa-langwa nungwenikba Eliyeyija nakina.Umba Eliyeyija-langwa nungwenikba Jawuruma nakina.Umba Jawuruma-langwa nungwenikba Mededa nakina.Umba Mededa-langwa nungwenikba Libaya nakin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Libaya-langwa nungwenikba Jimiyina nakina.Umba Jimiyina-langwa nungwenikba Juda nakina.Umba Juda-langwa nungwenikba Jawijiba nakina.Umba Jawijiba-langwa nungwenikba Jawunama nakina.Umba Jawunama-langwa nungwenikba Eliyakima nakin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liyakima-langwa nungwenikba Meliya nakina.Umba Meliya-langwa nungwenikba Mena nakina.Umba Mena-langwa nungwenikba Mededa nakina.Umba Mededa-langwa nungwenikba Nedina nakina.Umba Nedina-langwa nungwenikba Deyibida nakin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Deyibida-langwa nungwenikba Jeji nakina.Umba Jeji-langwa nungwenikba Abeda nakina.Umba Abeda-langwa nungwenikba Baweja nakina.Umba Baweja-langwa nungwenikba Jala nakina.Umba Jala-langwa nungwenikba Najena nakin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ajena-langwa nungwenikba Aminadaba nakina.Umba Aminadaba-langwa nungwenikba Adumina nakina.Umba Adumina-langwa nungwenikba Arni nakina.Umba Arni-langwa nungwenikba Yejirena nakina.Umba Yejirena-langwa nungwenikba Bereja nakina.Umba Bereja-langwa nungwenikba Juda nakin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Juda-langwa nungwenikba Jekaba nakina.Umba Jekaba-langwa nungwenikba Ajika nakina.Umba Ajika-langwa nungwenikba Aburiyama nakina.Umba Aburiyama-langwa nungwenikba Dera nakina.Umba Dera-langwa nungwenikba Neyawa nakin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eyawa-langwa nungwenikba Jerukwa nakina.Umba Jerukwa-langwa nungwenikba Riyuwa nakina.Umba Riyuwa-langwa nungwenikba Beleka nakina.Umba Beleka-langwa nungwenikba Ebera nakina.Umba Ebera-langwa nungwenikba Jela nakin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Jela-langwa nungwenikba Keyinena nakina.Umba Keyinena-langwa nungwenikba Arbakijada nakina.Umba Arbakijada-langwa nungwenikba Jema nakina.Umba Jema-langwa nungwenikba Nawa nakina.Umba Nawa-langwa nungwenikba Lameka nakin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Lameka-langwa nungwenikba Midijela nakina.Umba Midijela-langwa nungwenikba Yinakwa nakina.Umba Yinakwa-langwa nungwenikba Jereda nakina.Umba Jereda-langwa nungwenikba Meyilelela nakina.Umba Meyilelela-langwa nungwenikba Kenena nakin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na-bungkawadinu-manja wurrumurndakakina wurrububungkawa amurndakakina-manja angalya eminiminingka, kembirra aburnaja wunambilyuma wunubungkawa-kiya wunaruma WunuMinida nen-ambilyumurra wunalakina Jirujalema-manja. Wunenimikirra wunalakina Enija akwa Kayubaja.Akini-yada ngawa eneja Jekaraya-langwa nenikuwenikba Janjana, nibina-murrada yirra-maka-murrada arakba ngayuwa, n-ambilyumurra nakina nara-murrumanja alikira. Engburingke-ka angalya. N-ambambilyumurra nakina ngawa yanda-langwa yakwujina ngawa ni-yengbinuma eneja Neningikarrawara amurndakenena ayakwa enuwa-wa. Eneja ni-yama Neningikarrawara, “Wurra-makina nungkwa-langwa-manja warnumamalya kabumini-yarrkuwarakina-mulangwa wurrakina nganyangwu-wa ayakwa arakba,” ni-yam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Kenena-langwa nungwenikba Yinaja nakina.Umba Yinaja-langwa nungwenikba Jeda nakina.Umba Jeda-langwa nungwenikba Eduma nakina.Umba Eduma-langwa nungwenikba Neningikarrawara nakina-d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-engkirrikenu-manja Janjana Neningikarrawara-langwa ayakwa, kembirra ni-dirrirnduma arakba adalyuma-wa nakina. Emikirra adalyuma Jardina. Biya engku-wa iya engku-wa angalya adalyuma-manja akwudangwa ni-likenumurra nakina nen-akakirumakamurra Neningikarrawara-langwa ayakwa warnumamalya-manja yakwujina.Ni-yama nakina aburruwa-wa, “Wurri-larrngkuwurriya arakba alarrngkilarrngkawarriya amurndakibina kirri-yama-murrilangwa, umba wunumini-yarrkuwarakina Neningikarrawara-langwa ayakwa arakba. Nganja kembirra ngayuwa ka-mingekingambajini-yada kirrakina, kajungwa wurrababurna-langwa warnumamalya kuw-eningmidini-yada wurrakina yikinumini-yarrkuwarakina-mulangwa Neningikarrawara-langwa ayakwa arakba kirrakina-da. Umba eneja Neningikarrawara yikenumini-yakuwabijiname-ka nakina amurndakibina awurruwurrariya kirri-yama-mulangwa-da,” ni-yama Janjana wurrumurndakibinu-wa warnumamalya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rakburakba-kiya-wiya eneja nuwilyaba nenungkwarba nenimikirra Ajaya n-ambilyuma nakina. Nenikumakumaka ayakwa nenumamalya Neningikarrawara-langwa nakina. Ni-yamama nakina Ajaya,“Nuwilyaba nenumamalya n-ardirdenama nakina alarrkingburingka-langwa angalya, nara-murrilangwa alikira. Enena kembirra ayakwa ena-langwa:‘Nungkwurraja karna karnumamalya wurruma-ngekburakina arakba mamurukwa Nubungkawa-langwa.Mulikarrkidirrbure-ka yikuma-ngekburakinamurra mamurukwa kirrakina kajungwa neniki-liki-yada nakina makina-manj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i-lyangburrukwajina arakba ababurna-langwa angwurn•dikirraakwa ngarningka wurri-ngakburrukwajina angakarjiyinga angalya ababurna-langwa kajungwa angakbilyuwalyi-yada akina.Akwa mibina mamurukwa mulikarrkiyangkwuruwura yikuma-likarrkidirrburakinama kirrakina,umba mibina mulikarrmilumila yikume-kbilyuwalyakinama makin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arnumamalya kamurndak-eningmidiname-ka wurrakina Neningikarrawara ken-enibikina-mulangwa warnumamalya nakina-da!’ ni-yame-ka nakina nenumamalya.”Akina-bina ayakwa ni-yamama nakina Ajaya arakburakba-kiya-wiya. Umba amurndakakina ayakwa ena-langwa nuw-arrikarrijungwunuma Neningikarrawara-langwa-manja jurra. Nakina-bina Janjana nibina-murrada ngarraku-maka-mulangwa amurndakakina ayak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wurrakwulyumida warnumamalya namurndaki-likenuma Janjanu-wa mena neni-ngayindangu-mubaba nakina neniku-mingekingambaji-yada wurrakina akina-manja akungwa. Akena ni-yama nakina aburruwa-wa, “Karniniyerriye-ka karna karnumamalya! Kirruwurrariya yingarna wuburra! Nara kirrakina a-lyumaduma akini-yada ngawa yikenu-banijumindena-manja Neningikarrawara nungkwurruwa-na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2026-06-15T10:31:19Z</dcterms:created>
  <dcterms:modified xsi:type="dcterms:W3CDTF">2026-06-15T10:31:19Z</dcterms:modified>
  <dc:title>Bible.com.au: Luka 3:1-38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