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3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24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rn•debirra-langwa medir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Jandi arakba akina buwa-wiya. Biya wurrumurndakibina wurridarringka na-likenuma medirra-wa narruma-wilyakama mibina mirrijina. Wurrubukalakina wurrubukidarringka nabuki-likenuma makinu-wa medirra warnimikirra Meri DadinguMakidala iya Jawena akwa duwilyaba dingka Meri Jaminja-langwa dirndenikba. Wurrubukalakina-bina akwa ngawa wurrukwala wurridarringka aburrajukwaba namurndaki-likenuma wurrakina aburru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rrum-akburranga-manja makina medirra wurrakina, nuw-andeya akena aburraja wurrukwala warnumamalya narri-rnjirrkwajuwama akina arakba adirrungwarna angwarnda ebina narruma-ngwurrkididangu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w-awiyebeyina medirra-wa, akena nara ken-akburrangarna nenumadangkwa Nubungkawa Jesus arraw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w-alkayanguma ambaka medirra-manja. Na-minandabumeyinuma angwurra wurrakina. Nuw-alkayangu-manja yakwujina ngawa wurrakina wurridarringka, aburnaja wunambilyuma wunenungkwarba-kiya neni-jadingama adirrariyaba nen-alkayanguma yakwujina aburruwa-manja akwudangwa. Nen-awiyebeyinuma wunalakina dukwulyadada dumbala yingu-kwulyarriyinu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akine-ka wurridarringka nuw-arndirndadinuma nuw-akbar•danguma angwurra akwa nuw-abuluwendijaja wurrakina ajiringka-wa-da.Aburnaja neni-yama wunalakina aburruwa-wa, “Miyambena-burra kirr-aburangkinama yelakwa kirrakina nenibu-wa nenungkwarba warninikijungwa-langwa-manja angalya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rakba nibina yelakwa. Umba eneja Neningikarraware-ka nen-enibikama nakina arakba-da. Wi-yakuwerribikaja ebina Jesus-langwa ayakwa ni-yengbinuma nungkwurruwa-wa ebina-wiya n-ambilyu-wiya nakina Keliliya-man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ma nakina, ‘Wurrukwala warnungkwarba kabu-menama ngayuwa ningibina-murrada ningu-rukwularrinuma enena-manja angalya. Kabu-menama karra-kwunama warniniyerriya-wa warnumamalya. Kembirra aburraja kab-ar•dirrenama ngayuwa eka-manja ka-mambalina-murrumanja. Umba mabiyakarbiya-manja mamawura k-enibudinama ki-jungwuna-murrada ngayuwa,’ ni-yamama,” neni-yama wunalakina wunenungkwarba-kiya wurrumurndakakinu-wa wurridarringk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uw-engkirrikenuma akwa narru-marngkirringkama wurrakina ebinu-wa ayakwa ni-yengbinu-murruwa Jesus adinuba-wiy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rruma-lalika mibina medirra akwa na-lawurradina arakba angalyu-wa. Biya narra-makama amurndakibina ne-yama-mulangwa akina Jesus-langwa-manja warnikabuburrakiyuwa wurrumemberrkwa wurruwilyaba-manja, akwa ngawa wurrukwala-manja warnumamalya Jesus-langwa aburrajukwab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w-engkirrika-manja aburraja wurrakina warnikilarrkilarrka amurndakakina ayakwa aburra-langwa, narra-minikalyikama ebina. Wuburre-ka enubuwakida ayakwa ne-yamama akina aburra-lang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-mirajanga arakba eneja Bida akwa n-angkarra mibinu-wa medirra nakina. Biya num-akburranga arakba. N-abuluwendinga n-andirrarina. Nanga-rringka dumbala yimbukwa, nara akwala. Kembirra arakba ni-lawurrada angalyu-wa enejukwaba nu-minandabumeyinuma ni-yakikbijanginuma angwurra nakina Bida-da.Wunenungkwarba-kiya neni-likenu-mulangwa Emeyiju-w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bina-manja ngawa mamawura Jesus n-enibudu-manja, aburnaja wunambilyuma-kiya wunenikabuburrakiyuwa ena-langwa neni-likenuma wunalakina Jirujalema-langwa angerriba awilyabu-wa angalya emikirra Emeyija. Akine-ka angalya Emeyija awarrngkuwilyikerra akina. Biya neni-likenu-manja mamurukwa-langwiya wunalakina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lyelyimbukweyinuma ababurna-langwa ne-yama-mulangwa a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lyelyimbukweyinu-manja lukwakwa, kembirra eneja Jesus n-akwudangwukajungwa aburnuwa-manja akwudangwa. Biya nabuki-likena arakba aburrubukwurruwa mamurukwa-langwiy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-rringkame-ka wunalakina Jesus akena nen-angkungkuwabijuwame-ka nakina, nara kenu-mumiringka wunalakina Jesus n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Amiyambena ayakwa kini-lyelyelyimbukweyinama kinalakina kini-yengbiyengbinama lukwakwa?” ni-yama.Aburnaja nenu-ngwanja arakba wunalakina, akena wunuwerrikawarriya-kiye-ka akwa nen-arrirriyadinuma wunenumukwurra-kiya nga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wilyaba nenimikirra Kiliyubeja ni-yama nakina Jesus-uwa, “Mena Jirujalema-manja ningkakina ningk-ambilyuma nungkuwa akwa kembirra ningkeningbala ayakwa ningkakina? Umba aburraja wurrababurne-ka warnumamalya warningma umba nungkuwa yimbukwa ningkuwilyaba-ma ningkeningbala akina-na!” ni-yama n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iyambena ayakwa?” ni-yama eneja Jesus.“Kada. Jesus NeningiNejirida nen-ar•dirrangu-mulangwa nakina akwa ni-jungwunu-mulangwa mingki-yada nakina-da,” neni-yama wunalakina. “Nakine-ka nenungkwarba Neningikarrawara-langwa nenikumakumaka ayakwa nakina. Ngalaja engbingbuda warka amurndakibina nu-war•dangu-mulangwa akwa engbingbuda ayakwa ni-yengbinu-mulangwa ngarraku-wilyakajuwama amurndakakina Neningikarrawara-langwa nenu-werrungwur•dangu-mulangwa nakina. Aburrajukwaba wurrababurna-langwa warnumamalya nenu-werrungwur•danguma naki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ngakwurra-langwa wurrarumuruma WurruMinida warnungkwarba akwa ngawa ngakwurra-langwa wurrububungkawa nenu-kwama nakina Jesus Balidu-wa kajungwa ena-langwa wurrawinyamba warniku-wardi-yada nakina-da. Wurrakine-ka kembirra nen-ar•dirranguma arakba eka-manja na-mambalinu-murrumanj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aja yirri-lyangkiyamama, ‘Dukwa nakina-bina nibina keni-larrkajama Neningikarrawara nenik-enjungwurri-yada NgarningiYijireyila ngarnumamalya,’ yirri-yamama. Akena nara-da. Akwa ngarningka ena engka. Mabiyakarbiya arakba mamawura nakina ni-jungwunuma yanda-langwa aduwab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-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e-ka wurridarringka yirra-langwa na-likenuma wurrakina buwa-wiya medirra-wa, akena nara ken-akburrangarna nenumadangkwa. Biya na-lawurradinuma wurrakina yirruwa-wa akwa ne-yama, ‘Yirralirraki-rringkama yarna wunambilyuma-kiya wunenikumamurikaja Neningikarrawara-langwa nen-abilyerrikajungwunuma yirruwa-manja. Umba yirrabu-makama wunalakina n-enibudu-mulangwa arakba nakina Jesus,’ ne-yama wurrakina wurridarringka. Yirraja kembirra yirri-yakikbijangeyinume-ka akina-langwa ayakwa n-enibudu-mulangwa Jesus yirr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ukwaba wurrukwala warnungkwarba yirra-langwa na-likenuma medirra-wa. Biya amandangwa narruma-rringkama wurrakina mibina medirra meyebirra, amurndakakina-langwiya-bina ayakwa wurridarringka-langwa ne-yengbinuma-da. Akena nara keni-rringka nakina Jesus-da,” neni-yama wunalakina Jesus-uw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yama eneja Jesus wunalakina-kiya-wa, “Kineningbala-kiya-burra kinalakena Neningikarrawara-langwa ayakwa nuw-arrikarrijungwunuma jurra-manja? Nara ambaka yikin-eningmidina alyangmandukwuna akina-na? Muwurrariye-ka mangma nungkwurna-lang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nuwa yikin-eningmidinuma nakina NuMejaya neniki-larrka-langwa Neningikarrawara yangkwurrangwa nungkwurruwa-wa, neniki-lyandi-yada nakina nara-wiya Neningikarrawara a-bungkawakama nakina-da,” ni-yama Jesus aburnuwa-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wilyakajuwama Jesus wunalakina-kiya-manja ababurna-langwa ayakwa ena-langwa-langwa nuw-arrikarrijungwunu-mulangwa arakburakba-kiya-wiya Neningikarrawara-langwa-manja jurra. Nenu-makama Mawijija-langwa ayakwa akwa ngarningka akwala warnikumakumaka-langwa ayakwa Neningikarrawara-lang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kwudangwa arakba nabuki-likena nabuk-akwudangwukajungwuna Emeyiju-wa. Umba Jesus kinu-warrukwajungwuni-yada ngawa narrijinungkwa kini-likeni-yada nakina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enu-murndurrkwa wunalakina-kiya. Neni-yama wunalakina, “Ambilya yelakwa yinuwa-manja,” neni-yama. “Arngkidarrba arakba ena ka-larrumur•duma,” neni-yama.Eneja kembirra n-awiyebena nakina Jesus aburna-langwu-wa alikira arrawu-wa akwa n-ambilya aburnuwa-manja yakwuj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arringa nakina aningi-yada arakba akwa ni-rndarrka damba akwa neni-yangmarngkwajuwa Neningikarrawaru-wa akina-langwa. Biya kembirra ni-ngkarrngarna akina damba akwa nenu-k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numu-rngbala menba aburna-langwa, akwa kembirra nenu-mumiringka arakba-da, akena eneja nu-marngkilyumada arakba Jesus nakin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nenu-makijeyina wunalakina akwa neni-yama, “Yu-werringekburadinume-ka yalakena ni-yengbinu-mulangwa nakina Jesus yakuwa-wa lukwakwa, akini-yada ngarrubuki-likenu-manja yangkwurrangwa mamurukwa-langwiya. Yu-werringekburadinuma yarrenu-wilyakajuwa-mulangwa amurndakibina Neningikarrawara-langwa ayakwa nuw-arrikarrijungwunuma,” neni-yam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rngkawura-wiya nenilirraku-warumajungwa wunalakina akwa neni-lawurradina arakba Jirujalemu-wa. Biya narr-akburranga wurrumurndakibina Jesus-langwa warnikabuburrakiyuwa wurrumemberrkwa wurruwilyaba. Aburraja nawurra-murndukwunuma wurrakina akwa ngarningka wurrukwala Jesus-langwa warnumamalya aburru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murndaki-yama, “N-enibuduma amandangwa Nubungkawa! Ni-jadingame-ka Jayumuna-manja nakina-da!” ne-yama wurrumurndakakina warnumamaly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mba-langwa Kiliyubeja-kiya narra-makama ayakwa nabuk-akburranganju-mulangwa Jesus mulikilikarrkuwilyarra mamurukwa, akwa ebina ayakwa ni-yengbinu-mulangwa Jesus Neningikarrawara-langwa-langwa akwa ngarningka nenu-mumiringka-mulangwa wunalakina ni-ngkarrngarnu-manja ebina damba nakina Jesus-da.N-abilyerrikajungwunu-mulangwa Jesus ena-langwu-wa warnikabuburrakiyuw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i-yengbinu-wiya wunalakina wunenikabuburrakiyuwa-kiya, adirrariyaba ni-jadinga eneja Nubungkawa Jesus wurruwurrakuwilyarra. Ni-yama aburruwa-wa, “Yilyurrkwa yukwudukwuda wurr-ambilya,” ni-yam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arnikabuburrakiyuwa ena-langwa nuw-arndirndadinume-ka wurrakina akwa nuw-akbar•duma angwurra. Wurramukwa-bu namurndaki-yama wurr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aburruwa-wa, “Miyambena-burra kirr-akbar•denama karna? Umba ngarningka mena-burra yirru-minikalyikinama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umini-rringka alakena ayarrka-kiya akwa alika-kiya nganyangwa. Ngayuwe-ka ningena ningenumamalya! Yirru-minjirrkilyingina ningenumadangkwa nganyangwa kajungwa yik-eningmidini-yada amandangwa ningena ngayuwa. Yirri-rringkinama karna ningenumadangkwa iya ningenumadidira. Nara wurramukwa a-wilyakuma wurrakina adidira iya amadangkwa, kembirra ningeningamukwa-ma umba ningenumamalya amandangwa ningena,” ni-yama Jesus aburruwa-wa-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mukangbijuwa arakba Jesus ayarrka akwa alika ena-lang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e-yekirrerriduma arakba. Akena na-minandabumeyinuma ngawa wurrumarngkeningbala-wiya-baba ambaka wurrakina. Ni-yama kembirra eneja Jesus aburruwa-wa, “Akina aninga k-alyubarini-yada ngayuwa?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nu-kwa akwalya awalyuw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rringka kembirra wurrakina n-alyubarinuma nakin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Jesus, “Yirri-rringkama arakba ngayuwa ning-enibuduma amandangwa ningi-jungwu-murrada. Akina-bina ngarra-makama ebina-wiya ngarri-yakeyinu-wiya ngarna ngarruwurrakawura-ma. Arakburakba-kiya-wiya aburraja Mawijija akwa ngawa wurrumurndakibina warnikumakumaka ayakwa Neningikarrawara-langwa ne-yengbinuma ayakwa ngayuwa-langwa wurrakina. Akwa ngawa wurrumurndakibina warnumamalya wurribina narr-arrikarranguma emeba Neningikarrawara-langwa-langwa warniki-yangmarngkwaji-yada Neningikarrawara aburrajukwaba ne-yengbinuma ayakwa ngayuwa-langwa. Ababurna-langwe-ka ayakwa amurndakibina ne-yengbinuma wurrakina na-lyangmandukwunadinume-ka kembirra akina, mena Neningikarrawara ni-lyangkuwerribikajungwunu-mubaba nakina-da,” ni-yama Jesus wurrumurndakakina-murru-wa-d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dirrburakama nakina Jesus wurrakinu-wa warnikabuburrakiyuwa ena-langwa kajungwa karru-mumiringkini-yada Neningikarrawara-langwa ayakw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, “Enene-ka ayakwa nuw-arrikarrijungwunuma akina. Ne-yamama akina,‘Neniki-lyandi-yada nakina NuMejaya, akwa neniki-jungwi-yada nakina akwa ngarningka mabiyakarbiya-manja mamawura nenik-enibuda-langwa nakina,’ne-yamama akina ayakw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ningikarrawara-langwa warnumamalya karra-makinama wurrukwala-manja warnumamalya akina ayakwa NuMejaya-langwa-langwa engka-manja iya engka-manja angalya. Adinuba-wiya Jirujalema-manja bi...ya kembirra ababurna-manja angalya karra-makinama wurrababurna-manja warnumamalya akina ayakwa. Karra-makinama warnumamalya-manja kajungwa warniki-larrngkuwurri-yada ebina awurruwurrariya aburra-langwa ne-yama-mulangwa akwa ngawa warnikumini-yarrkuwaraki-yada ayakwa Neningikarrawara-langwa, kajungwa Neningikarrawara arrkala kenumini-yakuwabijini-yada ebina nakina awurruwurrariya ne-yama-mulangwa wurrakina-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irrakina karnikabuburrakiyuwa nganyangwa karningma karna ababurna-langwa ne-yama-mulangwa akina enena-manja angalya, mena kirri-rringka-mubaba nungkwurra-langwa-murra menba akina. Kembirra aminakina-langwa nungkwurruwa-bine-ka yika-makinama wurrukwala-manja warnumamalya ababurna-langwa kirri-rringka-mulangwa akwa ngawa kirr-engkirrikenu-mulangwa kirrakin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warrke-ka nakina kirreni-yarrkakumarnuma ena-langwa ayakwa yiku-mena-mulangwa kirrakina Amawurrina ena-langwa. Kembirra ngayuwe-ka-bina ki-larrkajama akina Amawurrina nungkwurruwa-wa. Umba nungkwurraja karna yik-ambilyama yelakwa Jirujalema-manja, yik-embirrarinama Amawurrina Neningikarrawara-langwa ka-dirrirnda-murruwa engbuda akina, akwa yikaki-lyingina-murruwa nungkwurruwa-manja akina-da,” ni-yama nakina Jesus ena-langwu-wa warnikabuburrakiyuwa-da.Jesus ni-lawurradinu-mulangwa angubina-wa Nungwenikba-w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jerrukwa-manja nakina Jesus amurndakakina ayakwa, nenu-wilyakama wurrumurndakakina warnikabuburrakiyuwa ena-langwa Jirujalema-langwa akwa angerriba akwudangwa Bediniyu-wa. Kembirra yakwujina ngawa n-alkayijuwa ayarrka ena-langwa karrawaru-wa akwa ni-yengbinuma eningaba ayakwa kajungwa eningaba ka-ngekburakajungwuni-yada aburra-langw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nu-wiya ambaka nakina ayakwa, nuw-errbalina arakba nakina Jesus aburruwa-langwa, biya ni-rukwilyumada arakba angubina-wa nakina-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arnikabuburrakiyuwa ena-langwa neni-yangmarngkwajuwa nakina Jesus biya na-lawurradina arakba wurrakina Jirujalemu-wa. Nu-ngwurrkbalinuma angwurra yukwudukwuda aburra-langw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adikina Neningikarrawara-langwa-manja angalya Jirujalema-manja nuw-ambilyuma ngawa wurrakina. Neni-yangmiyangmarngkwajuwame-ka Neningikarrawaru-wa yakwujina wurrakina-da.Ena-bu ngawa-d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2026-10-17T11:33:53Z</dcterms:created>
  <dcterms:modified xsi:type="dcterms:W3CDTF">2026-10-17T11:33:53Z</dcterms:modified>
  <dc:title>Bible.com.au: Luka 24:1-53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