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  <p:sldId id="306" r:id="rId53"/>
    <p:sldId id="307" r:id="rId54"/>
    <p:sldId id="308" r:id="rId55"/>
    <p:sldId id="309" r:id="rId5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slide" Target="slides/slide44.xml"/>
  <Relationship Id="rId47" Type="http://schemas.openxmlformats.org/officeDocument/2006/relationships/slide" Target="slides/slide45.xml"/>
  <Relationship Id="rId48" Type="http://schemas.openxmlformats.org/officeDocument/2006/relationships/slide" Target="slides/slide46.xml"/>
  <Relationship Id="rId49" Type="http://schemas.openxmlformats.org/officeDocument/2006/relationships/slide" Target="slides/slide47.xml"/>
  <Relationship Id="rId50" Type="http://schemas.openxmlformats.org/officeDocument/2006/relationships/slide" Target="slides/slide48.xml"/>
  <Relationship Id="rId51" Type="http://schemas.openxmlformats.org/officeDocument/2006/relationships/slide" Target="slides/slide49.xml"/>
  <Relationship Id="rId52" Type="http://schemas.openxmlformats.org/officeDocument/2006/relationships/slide" Target="slides/slide50.xml"/>
  <Relationship Id="rId53" Type="http://schemas.openxmlformats.org/officeDocument/2006/relationships/slide" Target="slides/slide51.xml"/>
  <Relationship Id="rId54" Type="http://schemas.openxmlformats.org/officeDocument/2006/relationships/slide" Target="slides/slide52.xml"/>
  <Relationship Id="rId55" Type="http://schemas.openxmlformats.org/officeDocument/2006/relationships/slide" Target="slides/slide53.xml"/>
  <Relationship Id="rId56" Type="http://schemas.openxmlformats.org/officeDocument/2006/relationships/slide" Target="slides/slide54.xml"/>
  <Relationship Id="rId57" Type="http://schemas.openxmlformats.org/officeDocument/2006/relationships/presProps" Target="presProps.xml"/>
  <Relationship Id="rId58" Type="http://schemas.openxmlformats.org/officeDocument/2006/relationships/viewProps" Target="viewProps.xml"/>
  <Relationship Id="rId5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3584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uka 24:1-5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in1992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nuw-engkirrikenuma akwa narru-marngkirringkama wurrakina ebinu-wa ayakwa ni-yengbinu-murruwa Jesus adinuba-wiya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-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arruma-lalika mibina medirra akwa na-lawurradina arakba angalyu-wa. Biya narra-makama amurndakibina ne-yama-mulangwa akina Jesus-langwa-manja warnikabuburrakiyuwa wurrumemberrkwa wurruwilyaba-manja, akwa ngawa wurrukwala-manja warnumamalya Jesus-langwa aburrajukwaba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ena nuw-engkirrika-manja aburraja wurrakina warnikilarrkilarrka amurndakakina ayakwa aburra-langwa, narra-minikalyikama ebina. Wuburre-ka enubuwakida ayakwa ne-yamama akina aburra-langwa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nu-mirajanga arakba eneja Bida akwa n-angkarra mibinu-wa medirra nakina. Biya num-akburranga arakba. N-abuluwendinga n-andirrarina. Nanga-rringka dumbala yimbukwa, nara akwala. Kembirra arakba ni-lawurrada angalyu-wa enejukwaba nu-minandabumeyinuma ni-yakikbijanginuma angwurra nakina Bida-da.Wunenungkwarba-kiya neni-likenu-mulangwa Emeyiju-wa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ibina-manja ngawa mamawura Jesus n-enibudu-manja, aburnaja wunambilyuma-kiya wunenikabuburrakiyuwa ena-langwa neni-likenuma wunalakina Jirujalema-langwa angerriba awilyabu-wa angalya emikirra Emeyija. Akine-ka angalya Emeyija awarrngkuwilyikerra akina. Biya neni-likenu-manja mamurukwa-langwiya wunalakina,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ni-lyelyimbukweyinuma ababurna-langwa ne-yama-mulangwa akina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ni-lyelyimbukweyinu-manja lukwakwa, kembirra eneja Jesus n-akwudangwukajungwa aburnuwa-manja akwudangwa. Biya nabuki-likena arakba aburrubukwurruwa mamurukwa-langwiya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ni-rringkame-ka wunalakina Jesus akena nen-angkungkuwabijuwame-ka nakina, nara kenu-mumiringka wunalakina Jesus nakina-da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Jesus ni-yama, “Amiyambena ayakwa kini-lyelyelyimbukweyinama kinalakina kini-yengbiyengbinama lukwakwa?” ni-yama.Aburnaja nenu-ngwanja arakba wunalakina, akena wunuwerrikawarriya-kiye-ka akwa nen-arrirriyadinuma wunenumukwurra-kiya ngawa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uwilyaba nenimikirra Kiliyubeja ni-yama nakina Jesus-uwa, “Mena Jirujalema-manja ningkakina ningk-ambilyuma nungkuwa akwa kembirra ningkeningbala ayakwa ningkakina? Umba aburraja wurrababurne-ka warnumamalya warningma umba nungkuwa yimbukwa ningkuwilyaba-ma ningkeningbala akina-na!” ni-yama nakina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urn•debirra-langwa medirra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Amiyambena ayakwa?” ni-yama eneja Jesus.“Kada. Jesus NeningiNejirida nen-ar•dirrangu-mulangwa nakina akwa ni-jungwunu-mulangwa mingki-yada nakina-da,” neni-yama wunalakina. “Nakine-ka nenungkwarba Neningikarrawara-langwa nenikumakumaka ayakwa nakina. Ngalaja engbingbuda warka amurndakibina nu-war•dangu-mulangwa akwa engbingbuda ayakwa ni-yengbinu-mulangwa ngarraku-wilyakajuwama amurndakakina Neningikarrawara-langwa nenu-werrungwur•dangu-mulangwa nakina. Aburrajukwaba wurrababurna-langwa warnumamalya nenu-werrungwur•danguma nakina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ena aburraja ngakwurra-langwa wurrarumuruma WurruMinida warnungkwarba akwa ngawa ngakwurra-langwa wurrububungkawa nenu-kwama nakina Jesus Balidu-wa kajungwa ena-langwa wurrawinyamba warniku-wardi-yada nakina-da. Wurrakine-ka kembirra nen-ar•dirranguma arakba eka-manja na-mambalinu-murrumanja-da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irraja yirri-lyangkiyamama, ‘Dukwa nakina-bina nibina keni-larrkajama Neningikarrawara nenik-enjungwurri-yada NgarningiYijireyila ngarnumamalya,’ yirri-yamama. Akena nara-da. Akwa ngarningka ena engka. Mabiyakarbiya arakba mamawura nakina ni-jungwunuma yanda-langwa aduwaba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-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wurrukwale-ka wurridarringka yirra-langwa na-likenuma wurrakina buwa-wiya medirra-wa, akena nara ken-akburrangarna nenumadangkwa. Biya na-lawurradinuma wurrakina yirruwa-wa akwa ne-yama, ‘Yirralirraki-rringkama yarna wunambilyuma-kiya wunenikumamurikaja Neningikarrawara-langwa nen-abilyerrikajungwunuma yirruwa-manja. Umba yirrabu-makama wunalakina n-enibudu-mulangwa arakba nakina Jesus,’ ne-yama wurrakina wurridarringka. Yirraja kembirra yirri-yakikbijangeyinume-ka akina-langwa ayakwa n-enibudu-mulangwa Jesus yirrakina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aburrajukwaba wurrukwala warnungkwarba yirra-langwa na-likenuma medirra-wa. Biya amandangwa narruma-rringkama wurrakina mibina medirra meyebirra, amurndakakina-langwiya-bina ayakwa wurridarringka-langwa ne-yengbinuma-da. Akena nara keni-rringka nakina Jesus-da,” neni-yama wunalakina Jesus-uwa-da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ni-yama eneja Jesus wunalakina-kiya-wa, “Kineningbala-kiya-burra kinalakena Neningikarrawara-langwa ayakwa nuw-arrikarrijungwunuma jurra-manja? Nara ambaka yikin-eningmidina alyangmandukwuna akina-na? Muwurrariye-ka mangma nungkwurna-langwa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ungkwurnuwa yikin-eningmidinuma nakina NuMejaya neniki-larrka-langwa Neningikarrawara yangkwurrangwa nungkwurruwa-wa, neniki-lyandi-yada nakina nara-wiya Neningikarrawara a-bungkawakama nakina-da,” ni-yama Jesus aburnuwa-wa-da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enu-wilyakajuwama Jesus wunalakina-kiya-manja ababurna-langwa ayakwa ena-langwa-langwa nuw-arrikarrijungwunu-mulangwa arakburakba-kiya-wiya Neningikarrawara-langwa-manja jurra. Nenu-makama Mawijija-langwa ayakwa akwa ngarningka akwala warnikumakumaka-langwa ayakwa Neningikarrawara-langwa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kembirra akwudangwa arakba nabuki-likena nabuk-akwudangwukajungwuna Emeyiju-wa. Umba Jesus kinu-warrukwajungwuni-yada ngawa narrijinungkwa kini-likeni-yada nakina,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ena nenu-murndurrkwa wunalakina-kiya. Neni-yama wunalakina, “Ambilya yelakwa yinuwa-manja,” neni-yama. “Arngkidarrba arakba ena ka-larrumur•duma,” neni-yama.Eneja kembirra n-awiyebena nakina Jesus aburna-langwu-wa alikira arrawu-wa akwa n-ambilya aburnuwa-manja yakwujina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...ya Jandi arakba akina buwa-wiya. Biya wurrumurndakibina wurridarringka na-likenuma medirra-wa narruma-wilyakama mibina mirrijina. Wurrubukalakina wurrubukidarringka nabuki-likenuma makinu-wa medirra warnimikirra Meri DadinguMakidala iya Jawena akwa duwilyaba dingka Meri Jaminja-langwa dirndenikba. Wurrubukalakina-bina akwa ngawa wurrukwala wurridarringka aburrajukwaba namurndaki-likenuma wurrakina aburruwa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-ambarringa nakina aningi-yada arakba akwa ni-rndarrka damba akwa neni-yangmarngkwajuwa Neningikarrawaru-wa akina-langwa. Biya kembirra ni-ngkarrngarna akina damba akwa nenu-kwa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laja kembirra numu-rngbala menba aburna-langwa, akwa kembirra nenu-mumiringka arakba-da, akena eneja nu-marngkilyumada arakba Jesus nakina-da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naja nenu-makijeyina wunalakina akwa neni-yama, “Yu-werringekburadinume-ka yalakena ni-yengbinu-mulangwa nakina Jesus yakuwa-wa lukwakwa, akini-yada ngarrubuki-likenu-manja yangkwurrangwa mamurukwa-langwiya. Yu-werringekburadinuma yarrenu-wilyakajuwa-mulangwa amurndakibina Neningikarrawara-langwa ayakwa nuw-arrikarrijungwunuma,” neni-yama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arngkawura-wiya nenilirraku-warumajungwa wunalakina akwa neni-lawurradina arakba Jirujalemu-wa. Biya narr-akburranga wurrumurndakibina Jesus-langwa warnikabuburrakiyuwa wurrumemberrkwa wurruwilyaba. Aburraja nawurra-murndukwunuma wurrakina akwa ngarningka wurrukwala Jesus-langwa warnumamalya aburruwa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amurndaki-yama, “N-enibuduma amandangwa Nubungkawa! Ni-jadingame-ka Jayumuna-manja nakina-da!” ne-yama wurrumurndakakina warnumamalya-da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aburnamba-langwa Kiliyubeja-kiya narra-makama ayakwa nabuk-akburranganju-mulangwa Jesus mulikilikarrkuwilyarra mamurukwa, akwa ebina ayakwa ni-yengbinu-mulangwa Jesus Neningikarrawara-langwa-langwa akwa ngarningka nenu-mumiringka-mulangwa wunalakina ni-ngkarrngarnu-manja ebina damba nakina Jesus-da.N-abilyerrikajungwunu-mulangwa Jesus ena-langwu-wa warnikabuburrakiyuwa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neni-yengbinu-wiya wunalakina wunenikabuburrakiyuwa-kiya, adirrariyaba ni-jadinga eneja Nubungkawa Jesus wurruwurrakuwilyarra. Ni-yama aburruwa-wa, “Yilyurrkwa yukwudukwuda wurr-ambilya,” ni-yama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ena aburraja warnikabuburrakiyuwa ena-langwa nuw-arndirndadinume-ka wurrakina akwa nuw-akbar•duma angwurra. Wurramukwa-bu namurndaki-yama wurrakina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Jesus ni-yama aburruwa-wa, “Miyambena-burra kirr-akbar•denama karna? Umba ngarningka mena-burra yirru-minikalyikinama?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irrumini-rringka alakena ayarrka-kiya akwa alika-kiya nganyangwa. Ngayuwe-ka ningena ningenumamalya! Yirru-minjirrkilyingina ningenumadangkwa nganyangwa kajungwa yik-eningmidini-yada amandangwa ningena ngayuwa. Yirri-rringkinama karna ningenumadangkwa iya ningenumadidira. Nara wurramukwa a-wilyakuma wurrakina adidira iya amadangkwa, kembirra ningeningamukwa-ma umba ningenumamalya amandangwa ningena,” ni-yama Jesus aburruwa-wa-da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arrum-akburranga-manja makina medirra wurrakina, nuw-andeya akena aburraja wurrukwala warnumamalya narri-rnjirrkwajuwama akina arakba adirrungwarna angwarnda ebina narruma-ngwurrkididanguma.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kembirra nenu-mukangbijuwa arakba Jesus ayarrka akwa alika ena-langwa.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kembirra ne-yekirrerriduma arakba. Akena na-minandabumeyinuma ngawa wurrumarngkeningbala-wiya-baba ambaka wurrakina. Ni-yama kembirra eneja Jesus aburruwa-wa, “Akina aninga k-alyubarini-yada ngayuwa?”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nenu-kwa akwalya awalyuwa.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eni-rringka kembirra wurrakina n-alyubarinuma nakina-da.]]>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i-yama nakina Jesus, “Yirri-rringkama arakba ngayuwa ning-enibuduma amandangwa ningi-jungwu-murrada. Akina-bina ngarra-makama ebina-wiya ngarri-yakeyinu-wiya ngarna ngarruwurrakawura-ma. Arakburakba-kiya-wiya aburraja Mawijija akwa ngawa wurrumurndakibina warnikumakumaka ayakwa Neningikarrawara-langwa ne-yengbinuma ayakwa ngayuwa-langwa wurrakina. Akwa ngawa wurrumurndakibina warnumamalya wurribina narr-arrikarranguma emeba Neningikarrawara-langwa-langwa warniki-yangmarngkwaji-yada Neningikarrawara aburrajukwaba ne-yengbinuma ayakwa ngayuwa-langwa. Ababurna-langwe-ka ayakwa amurndakibina ne-yengbinuma wurrakina na-lyangmandukwunadinume-ka kembirra akina, mena Neningikarrawara ni-lyangkuwerribikajungwunu-mubaba nakina-da,” ni-yama Jesus wurrumurndakakina-murru-wa-da.]]>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eni-dirrburakama nakina Jesus wurrakinu-wa warnikabuburrakiyuwa ena-langwa kajungwa karru-mumiringkini-yada Neningikarrawara-langwa ayakwa.]]>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i-yama, “Enene-ka ayakwa nuw-arrikarrijungwunuma akina. Ne-yamama akina,‘Neniki-lyandi-yada nakina NuMejaya, akwa neniki-jungwi-yada nakina akwa ngarningka mabiyakarbiya-manja mamawura nenik-enibuda-langwa nakina,’ne-yamama akina ayakwa.]]>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Neningikarrawara-langwa warnumamalya karra-makinama wurrukwala-manja warnumamalya akina ayakwa NuMejaya-langwa-langwa engka-manja iya engka-manja angalya. Adinuba-wiya Jirujalema-manja bi...ya kembirra ababurna-manja angalya karra-makinama wurrababurna-manja warnumamalya akina ayakwa. Karra-makinama warnumamalya-manja kajungwa warniki-larrngkuwurri-yada ebina awurruwurrariya aburra-langwa ne-yama-mulangwa akwa ngawa warnikumini-yarrkuwaraki-yada ayakwa Neningikarrawara-langwa, kajungwa Neningikarrawara arrkala kenumini-yakuwabijini-yada ebina nakina awurruwurrariya ne-yama-mulangwa wurrakina-da.]]>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nungkwurraja kirrakina karnikabuburrakiyuwa nganyangwa karningma karna ababurna-langwa ne-yama-mulangwa akina enena-manja angalya, mena kirri-rringka-mubaba nungkwurra-langwa-murra menba akina. Kembirra aminakina-langwa nungkwurruwa-bine-ka yika-makinama wurrukwala-manja warnumamalya ababurna-langwa kirri-rringka-mulangwa akwa ngawa kirr-engkirrikenu-mulangwa kirrakina.]]>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ungwarrke-ka nakina kirreni-yarrkakumarnuma ena-langwa ayakwa yiku-mena-mulangwa kirrakina Amawurrina ena-langwa. Kembirra ngayuwe-ka-bina ki-larrkajama akina Amawurrina nungkwurruwa-wa. Umba nungkwurraja karna yik-ambilyama yelakwa Jirujalema-manja, yik-embirrarinama Amawurrina Neningikarrawara-langwa ka-dirrirnda-murruwa engbuda akina, akwa yikaki-lyingina-murruwa nungkwurruwa-manja akina-da,” ni-yama nakina Jesus ena-langwu-wa warnikabuburrakiyuwa-da.Jesus ni-lawurradinu-mulangwa angubina-wa Nungwenikba-wa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nuw-awiyebeyina medirra-wa, akena nara ken-akburrangarna nenumadangkwa Nubungkawa Jesus arrawa-da.]]>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i-jerrukwa-manja nakina Jesus amurndakakina ayakwa, nenu-wilyakama wurrumurndakakina warnikabuburrakiyuwa ena-langwa Jirujalema-langwa akwa angerriba akwudangwa Bediniyu-wa. Kembirra yakwujina ngawa n-alkayijuwa ayarrka ena-langwa karrawaru-wa akwa ni-yengbinuma eningaba ayakwa kajungwa eningaba ka-ngekburakajungwuni-yada aburra-langwa.]]>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i-yengbinu-wiya ambaka nakina ayakwa, nuw-errbalina arakba nakina Jesus aburruwa-langwa, biya ni-rukwilyumada arakba angubina-wa nakina-da.]]>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kembirra warnikabuburrakiyuwa ena-langwa neni-yangmarngkwajuwa nakina Jesus biya na-lawurradina arakba wurrakina Jirujalemu-wa. Nu-ngwurrkbalinuma angwurra yukwudukwuda aburra-langwa.]]>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yadikina Neningikarrawara-langwa-manja angalya Jirujalema-manja nuw-ambilyuma ngawa wurrakina. Neni-yangmiyangmarngkwajuwame-ka Neningikarrawaru-wa yakwujina wurrakina-da.Ena-bu ngawa-da.]]>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uw-alkayanguma ambaka medirra-manja. Na-minandabumeyinuma angwurra wurrakina. Nuw-alkayangu-manja yakwujina ngawa wurrakina wurridarringka, aburnaja wunambilyuma wunenungkwarba-kiya neni-jadingama adirrariyaba nen-alkayanguma yakwujina aburruwa-manja akwudangwa. Nen-awiyebeyinuma wunalakina dukwulyadada dumbala yingu-kwulyarriyinuma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urrakine-ka wurridarringka nuw-arndirndadinuma nuw-akbar•danguma angwurra akwa nuw-abuluwendijaja wurrakina ajiringka-wa-da.Aburnaja neni-yama wunalakina aburruwa-wa, “Miyambena-burra kirr-aburangkinama yelakwa kirrakina nenibu-wa nenungkwarba warninikijungwa-langwa-manja angalya?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ra arakba nibina yelakwa. Umba eneja Neningikarraware-ka nen-enibikama nakina arakba-da. Wi-yakuwerribikaja ebina Jesus-langwa ayakwa ni-yengbinuma nungkwurruwa-wa ebina-wiya n-ambilyu-wiya nakina Keliliya-manja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i-yamama nakina, ‘Wurrukwala warnungkwarba kabu-menama ngayuwa ningibina-murrada ningu-rukwularrinuma enena-manja angalya. Kabu-menama karra-kwunama warniniyerriya-wa warnumamalya. Kembirra aburraja kab-ar•dirrenama ngayuwa eka-manja ka-mambalina-murrumanja. Umba mabiyakarbiya-manja mamawura k-enibudinama ki-jungwuna-murrada ngayuwa,’ ni-yamama,” neni-yama wunalakina wunenungkwarba-kiya wurrumurndakakinu-wa wurridarringka-da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6">
  <a:themeElements>
    <a:clrScheme name="Theme8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54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2026-06-15T10:32:48Z</dcterms:created>
  <dcterms:modified xsi:type="dcterms:W3CDTF">2026-06-15T10:32:48Z</dcterms:modified>
  <dc:title>Bible.com.au: Luka 24:1-53 (Anin1992)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