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presProps" Target="presProps.xml"/>
  <Relationship Id="rId61" Type="http://schemas.openxmlformats.org/officeDocument/2006/relationships/viewProps" Target="viewProps.xml"/>
  <Relationship Id="rId6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23:1-5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arakba nenu-wilyaka wurrukwala wurrawinyamba nakina Jesus Yeridu-wa. Eneja Yerida ni-yekirrerride-ka neni-rringka-mulangwa nakina Jesus. Nenungkwurakbe-ka neni-ngayindanguma nakina keni-rringkama Jesus, n-engkirrikenu-mulangwa ababurna alawudawarra ena-langwa-langwa. Biya neni-ngayindanguma nakina keni-rringkama neniki-yama Jesus eningerribirra engbuda eminingka n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nakina-langwa kembirra neni-yendiyendabenuma arakba nakina Yerida ababurna ayakwa Jesus-manja. Akena ni-yengminjada eneja Jesus. Nara kini-lawurrakajuwa ayakwa Yeridu-w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rumuruma WurruMinida warnungkwarba iya warnikakakirumaka Mawijija-langwa ayakwa eningarumuruma warnungkwarba nuw-alkilkayanguma yakwujina akwa namurndaki-yama, “Nuwurrariye-ka naka. Amandangwa naka nuwurrariya nenumamalya!” Ne-yaminjamama ngawa ne-yengbiyengbinuma neni-lekbulekbenuma ayarrkingbuda-murra ayakwa wurrakin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Yerida akwa ngawa ena-langwa wurrawinyamba neni-rinjarrkama Jesus-uwa akwa nenu-marngkajuwama nakina. Biya nakina Yerida nenu-makama ena-langwa-manja wurrawinyamba biya nen-awiyebajuwa kembirra wurrakina dumbala dukwulyubena Jesus-manja, akwa nenu-wilyakama arakba neni-lawurrakajuwama nakina Balidu-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dikina-langwa aburnaja wunalakina wunubungkawa-kiya Yerida akwa ngawa Balida wunenubiyakaja arakba, nen-awinyambakeyinu-murrada wunalakina-da.Balida nenu-kwa-mulangwa Jesus wurrarumuruma-wa WurruMinidu-wa warnungkwarba warniku-wardi-yada Jesus wurrakina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Balida nenuwurra-murndukwama wurrumurndakibina wurrarumuruma WurruMinida warnungkwarba iya wurrumurndakibina wurrububungkawa wurrarumuruma WarningiJudiya akwa wurrumurndakibina wurruwurrakwulyumida warnumamalya aburrajukwab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Balida aburruwa-wa, “Kinu-wilyakama karna naka nenungkwarba yangkwurrangwa ngayuwa-wa mena kirri-yama-mubaba kirrakina, ‘Nuwurrariya nilyengma naka akwa awurruwurrariya-wiya ayakwa nenu-wilyakajuwama warnumamalya-manja,’ kirri-yamama kirrakina. Umba nganja ningeni-yendabenuma ebina-wiya ngayuwa enuwa-wa, kirr-engkirrikenu-wiya ayakwa nganyangwa. Akena nare-ka k-akburrangarna ngayuwa awurrariya kini-lekbenu-mulangwa kirr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ukwaba nakina Yerida nara kin-akburrangarna awurrariya enuwa-manja. Kembirra erribirra neni-lawurrakajuwama naka yangkwurrangwa ngarningka ngakwurruwa-wa. Eneja naka nenungkwarba amandangwa nara kini-yama awurrariya akwa nara kembirra nganja a-warduma n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yuwa ka-makinama arakba nganyangwa-manja wurrawinyamba akwa keni-larrkbarjenama wurrakina nakina-manja. Kembirra ngayuwa kin-enjungwurrenama naka nenungkwarba-da,” ni-yama nakina Balida wurrumurndakakinu-wa wurrababurnu-wa warnumamalya nakin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kini-yada ngawa Akwurungkuwarrukwa-manja neniki-jadija nakina nubungkawa Balida nuwilyaba nenungkwarba ni-didikajungwunu-murrada. Kenumini-jadijinama warnumamalya-langwa nuwilyaba nenungkwarba nakina Balida mena ni-yaminjama-mubaba nubungkawa Judiya-langwa ababurna-manja Akwurungkuwarrukwa.)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-lyilyangu-mulangwa Jesus Balid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urrumurndakibina warnumamalya wurruwurrakwulyumida namurndak-ardanguma wurrakina. “Yikuminu-wardena nakina nenungkwarba umba yikumini-jadijiya Baraba,” namurndaki-yam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wiya eneja nakina Baraba akwa wurrakina wurrababurna WarningiJudiya warnumamalya na-wardiyinuma WarningiRawuma-manja warnumamalya yakwujina Jirujalema-manja. Umba Baraba nenu-wardanguma nuwilyaba-manja nenungkwarba. Akina-langwa ni-didijungwunuma nakina. Akwa nakina-bina neni-ngayindanguma arakba aburraja wurrumurndakibina warnumamalya umba na-waranguma Jesus wurrakin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Balida neni-ngayindanguma ken-enjungwurranguma ngawa nakina Jesus, kembirra n-ardanga ngarningka wurrumurndakakinu-wa warnumamalya n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uw-ardanguma angwurra aburraja wurrakina. “Wun-ar•dirrena eka-manja na-mambalinu-murrumanja...wu! Wun-ar•dirrena...wu!” namurndaki-yam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garningka ni-yama arakba Balida aburruwa-wa, “Miyambena-burra karna yirru-makina, mena amiyambena awurrariya ni-yamama naka nenungkwarba-burra? Nare-ka k-akburrangarna ngayuwa awurrariya enuwa-manja, akwa nara kembirra a-jungwajuma ningena. Kembirra aburraja keni-larrkbarjenama nganyangwa wurrawinyamba akwa ken-enjungwurrenama naka-da,” ni-yama nakina Balid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-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ne-yengbiyengbeyinuma wurrakina wurriyirrbiyirrba amurndakibina ayakwa Jesus-langwa-langwa. Nuw-ardanguma, ne-yangkarjiyajungwunuma wurrumurndakakina. Bi...ya eneja ni-lyangkuwaminuma arakba nakina Balida neni-ngayindangu-mulangwa wurrakina akwa neni-yengkiyengkilabenu-mulangwa enuwa-wa akwa nuw-ardirdangu-mulangwa enuwa-wa wurriyirrbiyirrba ngawa wurrakina-da. Biya ni-yama nakina Balida aburruwa-wa, “Nake-ka nenungkwarba kini-jungwunama-da!” ni-yama n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-enjungwurranguma arakba nakina Balida nibina neni-ngayingayindanguma wurrumurndakakina, nibina ni-didijungwunu-murrada awinyamba-langwa akwa nilamukwarra-baba nakina. Umba nenu-kwama Balida nakina Jesus ena-langwu-wa wurrawinyamba kajungwa ke-yamini-yada ken-ar•dirreni-yada nakina ebina-langwiya narri-ngayindangu-mulangwiya wurrumurndakakina WarningiJudiya warnumamalya-da.Wurrawinyamba nen-ar•dirrangu-mulangwa Jesus na-mambalinu-murrumanja eka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akina wurrawinyamba nenu-wilyaka arakba Jesus Balida-langwa-langwa angalya akwa angerriba warnik-ar•darri-yada nakina eka-manja. Akena eneja Jesus enabakiya-ba ni-ngabukweyina ebina eka. Biya lukwakwa nuw-akburranganja wurrakina nuwilyaba nenungkwarba nenimikirra Jayumuna. NeningiJarena nakina, akena engka-langwa ni-likenuma nakina Jirujalemu-wa. Aburraja wurrumurndakibina wurrawinyamba neni-rndarrka Jayumuna-manja, nenu-mambambijuwa ebina eka ena-langwa-manja mirirrba akwa nenu-maka kenumini-ngabukweyini-yada akina eka Jesus-langwa. Kembirra ni-lyengmanguma eneja Jesus umba n-arijidinuma Jayumuna arija-langwa nakin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wurrakwulyumide-ka warnumamalya narre-yuwarnuma wunalakina-kiya-manja arija-langwa. Aburrajukwaba wurrukwala wurridarringka narre-yuwarnuma akwa na-ngwadeyinuma lukwakwa na-ringirriyadinuma wurraki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errikerra eneja Jesus akwa ni-yengbina ayakwa wurrumurndakakinu-wa wurridarringka. “KarningiJirujalema kirridarringka,” ni-yama, “nara a-ngwaduma ngayuwa-langwa, umba wurruminu-ngwadijungwuna nungkwurra-langwa-langwa akwa wurriyukwayuwa nungkwurra-langwa-langw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wurraku-warumajungwa arakba wurrumurndakakina wurrububungkawa wurrababurna-langwa akwa nenu-wilyaka wurrakina Jesus Balidu-wa. Balide-ka nakina nubungkawa NeningiRawuma akwa nu-bungkawadinuma wurrababurna-manja warnumamalya WarningiJudiya-manj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inube-ka aburraja ke-yaminama warnumamalya, ‘Wurriyekirrerre-ka wurridarringka wurribina warningarijira-ma wurruburubura!’ ke-yaminama wurrakin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ke-yaminama ngarningka wurrakina, ‘Karukwa, enu-murndurrkwularrina yinijirra yamakumakwulyumida ngakwurruwa-wa, akwa ngarningka akenumurndak-abuwarrka yinijirra, nari-yada ambilyuma ngarniba ngarna amiyerra enena-manja angalya aduwaba,’ ke-yaminama wurrakin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, mama ningeningaba ningenumamalya ngayuwa umba nungkwurraja kirri-rringkinama amurndakenena awurruwurrariya warne-ka wurrububungkawa bumini-ngekburakinama wurrakina aduwaba. Karri-ngekburakina-manja amurndakenena awurruwurrariya ngayuwa-manja ningeningaba-manja aduwaba, kembirra ambaka-murrumurra amandangwa karramini-ngekburakinama arija-langwa awurruwurrariya angwurra warniniyerriya-langwa warnumamalya wurrilyengma wurrakina-da,” ni-yama nakina Jesus wurrumurndakakinu-wa wurridarringk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ibina wurrawinyamba narra-wilyakama ngarningka wunambilyuma wunenungkwarba-kiya wunuwurrariya-kiya, kajungwa warnik-ar•darri-yada wunalakina aburnajukwaba Jesus aburrubukwurruw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w-alilikenu...wa. Biya narr-akburrangarna arakba angalya emikirra “Aringka-langwa-manja amadidira.” Biya yakwujina ngawa nen-ar•dirranguma Jesus eka-manja na-mambalinu-murrumanja. Akwa narralirrak-ar•dirranguma aburnajukwaba wunalekbina wunuwurrariya-kiya wunenungkwarba eka-manja, nuwilyaba nekbuda-langwa, nuwilyaba nekalyarra-langwa umba Jesus wilyarr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-buriyamina nakina Jesus Neningikarrawaru-wa. “Ngangwa,” ni-yama, “wurramini-yakuwabijina warna b-ar•dirrangu-mulangwa, mena wurrikikamarra-baba ne-yamina-mulangwa,” ni-yama.Aburraja wurrumurndakibina wurrawinyamba na-malyangkeyinuma akumalyangka kajungwa karringa-mangi-yada dibina dumbala Jesus-langwa. Biya kembirra arija-langwa na-murnduweyinuma dakin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wurrakwulyumida warnumamalya nuw-alkilkayanguma yakwujina neni-rruburringkamurra Jesus-uwa. Umba aburraja wurribina wurrububungkawa nenu-marngkajuwama nakinu-wa wurrakina akwa ne-yama, “Naka nenungkwarba nen-enibikama wurrukwala-manja warnumamalya, kembirra eni-dirrirndiya enabakiya-ba ajiringka-wa. Ni-likenuma yangkwurrangwa nakina Neningikarrawara-langwa-na? Akwa nakine-ka Neningikarrawara nu-wekbalyinuma amandangwa ena-langwi-yada NuMejaya-na? Kembirra eni-dirrirndiya akwa nara kembirra a-jungwuma nakina-da!” ne-yama wurrakin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ukwaba wurrawinyamba nenu-marngkajuwama wurrakina nakinu-wa Jesus-da. Narru-wilyakama ajirrkarnyerra amalyirra akwurena-langwa enuwa-wa kajungwa kini-bekini-yada nakin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e-yama wurrakina Jesus-uwa, “Ningkubungkawa WarningiJudiya-langwa warnumamalya ningkakina-na! Kembirra dirrirndiya arakba yadikina enena-wiya nari-yada a-jungwuma ningkakina!” ne-yama wurrakina-d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bina-wiya aburraja wurrakina wurrawinyamba narr-akumarnuma ekirra karrawara eka-manja. Ngalaja ne-yamama amurndakakina ayakwa nuw-arrikarrijungwunuma, “Naka nenungkwarba Nubungkawa WarningiJudiya-langwa warnumamalya,” ne-yamama akina ayak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akwujina Balida-langwa-manja ngawa angalya nenumurndaki-lekbenuma arakba Jesus-uwa wurrakina.Ne-yama wurrakina Balidu-wa, “Naka nenungkwarba yin-akburrangama yarna ni-yengbiyengbinuma ayakwa awurruwurrariya. Nenu-wilyuwilyakajuwama warnumamalya-manja awurruwurrariya ayakwa. Akwa ni-yama aburruwa-wa, ‘Nare-ka a-kwama angwarnda angerriba Nubungkawu-wa Kajara,’ ni-yamame-ka naka nenungkwarba. Akwa ngarningka ni-yamama, ‘NinguMejaya ngayuwa, Ningubungkawa ningena,’ ni-yamame-ka naka nenungkwarba-da,” namurndaki-yama wurrakina Balidu-wa-d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uwilyaba nenungkwarba n-alyilyaduma eka-manja akwudangwa Jesus-manja neni-rinjarrkama arakba Jesus-uwa nakina. “Neningikarrawara-langwa ningkakina NingkuMejaya-na!” ni-yama. “Kemba dirrirndiya angerriba ajiringka-wa akwa yik-enibikina yinalakena yinenumamalya-kiya yinajukwaba!” ni-yama nakin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ingka-langwa nenungkwarba enuwa-wa, “Yengminjada arakba! Miyambena-burra ningkakina nara e-yeliyuma n-engkirrikaja-mulangwa Neningikarrawara amurndakakina ayakwa nungkwa-langwa?” ni-yama. “Ngarrubukwurruwa akubuki-jungweyinama ngarrubukalakena, ngarrabu-lekbenu-mubaba wurrububungkawa ngarrubukididirrbur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rrabu-wardenama awurrariya-langwa yi-yama-mulangwa yalakena yakuwa, akena naka eneja nenumamalya nara kini-yama awurrariya,” ni-yama nuwilyaba nuwurrariya nenungkwarba ningku-w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arakba Jesus-uwa nakina, “Jesus, ki-yakuwerribikina ngayuwa-wa akini-yada ngawa ku-bungkawadina-manja ningkakina,” ni-yam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 enuwa-wa, “Amandangwa yirra-makinama, mema-manja mamawura yak-akburrangeyinama yalakena akwulyubena-manja angalya aduwaba Neningikarrawara-langwa-manja,” ni-yama nakina.Jesus ni-jungwunu-mulangwa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laja mamawura numu-wurduwurdanguma makina karrawaru-wa. Memerrkuwilyarra arakba makina, akena ngalaja alarrumur•da nuw-abuwarrka makina mamawura. Nara arakba kumu-larrkabarrakina makina. Alyarrngwalyilya wuburra ne-yamama ngalaja akina arakba angalya. Bi...ya numi-yaminjamama makine-ka mamawura yanda-langwa numu-larruwurada makin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Jirujalema-manja Neningikarrawara-langwa-manja alikira arrawa yingi-ngkarrnguma dibina dumbala ying-anjalkalyilyaduma yingu-ngwurrkwarrngarnuma akawiyuwiyeba akwurdukwurda-manja angalya yakwujina. Wilyarra-langwa yingu-kuwarruma kembirra dakina-d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-ardanga eneja Jesus. “Ngangwa,” ni-yama, “yirra-kwunama arakba nganyangwa ningenumawurrina nungkuwa-wa,” ni-yama. Biya nu-werrikarrnga arakba-d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ubungkawa wurrawinyamba-langwa ni-rringka-manja amurndakibina ne-yamama, neni-yangmarngkwajuwa kembirra nakina Neningikarrawaru-wa akwa ni-yama, “Nake-ka nenungkwarba amandangwa nilyangmandukwuna-da!” ni-yam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e-ka warnumamalya wurribina nawurra-murndukwunuma yakwujina warniki-rringki-yada Jesus nawurraki-lawurradina angalyu-wa narri-rringka-mulangwa ebina ne-yama-mulangwa. Biya namurndaki-ngajajungwunuma yukwudukwuda-manja lukwakwa na-werrikawarriyadinu-mubaba wurr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 Balida Jesus-uwa, “Nungkuwa ningkakina WarningiJudiya-langwa Ningkubungkawa-na?”Eneja ni-yama Jesus, “Nungkwa-langwa-bina ayakwa akina-da.”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Jesus-langwa warnumamalya nuw-alkilkayanguma ngawa neni-rringkama engka-langwa wurrakina Jesus-uwa. Wurrukwala wurrakina wurridarringka nawurraki-likenu-murrumurra Jesus-manja Keliliya-langwa akwa Jirujalemu-wa. Wurrababurna-langwa nuw-alkayanguma engka-langwa akwa neni-rringkama wurrakina enuwa-wa.Nen-akumarnu-mulangwa Jesus nenumadangkwa medirra-manja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-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enungkwarba nenimikirra Jawijiba neningaba nakina nilyangmandukwuna. NeningiJudiya nubungkawa nakina, umba Arumudiya ena-langwa angalya. Nara keni-ngayindanga neniki-jungwangena Jesus nakina nenungkwarba, umba n-embimbirrarinuma kinu-bungkawadina-murruwa Neningikarrawara nakina. Mama wurrukwala wurrububungkawa neni-ngayindanguma neniku-wardi-yada Jesus, umba nakina Jawijiba nenuminu-warangum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likena nubungkawu-wa arakba Balidu-wa. Neni-yendabena nakina-manja kajungwa neniki-rndirrki-yada nakina nenumadangkwa Jesus. Eneja ni-lyangkuwama kembirra Balida. Nakine-ka kembirra ni-lawurradina arakba Jawijiba n-ambilyu-murruwa Jesus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i-larrijuwa nenumadangkwa Jesus, akwa nen-eyukumurndanga dumbala-murra akwa nenu-wilyaka engku-wa menikaduwa-wa medirra. Ebina-wiya makina aburraja wurrukwala warnungkwarba na-mungkadinumurra malarra-langwa, akena nara ambaka karr-akumarna warninikijungwa makina-manj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ine-ka mamawura Buradi akina. Kembirra akwudangwa mibina mamawura Jebuda, mena mamawura mamuk-awiyebi-yada arakba makina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murndakibina wurridarringka na-likenu-murrumurra Jesus-manja Keliliya-langwa akwa Jirujalemu-wa na-likenuma wurrakina Jawijiba-manja medirra-wa aburrajukwaba. Narruma-rringkama kembirra makina medirra akwa ngarningka narri-rringkama angalya nen-akumarnu-murrumanja Jesus nenumadangkwa medirra-manja arraw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lawurradina arakba angalyu-wa, akwa narru-manguma adinakba bungabungwa amalyirra akwa engburingka amangwarra karr-akumurni-yada Jesus-langwa-manja nenumadangkwa ambaki-yada wurrakina. Biya na-ngwanjinuma arakba wurrakina Jebuda-manja, ebina-langwiya ayakwa eningarumuruma Neningikarrawara-langwa-da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engbina arakba eneja Balida ayakwa wurrarumuruma-manja WurruMinida warnungkwarba akwa wurrumurndakibina-manja warnumamalya wurruwurrakwulyumida-manja aburrajukwaba. Ni-yama nakina, “Nara ngayuwa k-akburrangarna awurrariya naka-manja nenungkwarba-da,” ni-yama nakina Bali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wurriyirrbiyirrba ngawa aburraja namurndaki-yama Balidu-wa, “Amandangwa, awurruwurrariya ayakwa nenu-wilyuwilyakajuwama warnumamalya-manja nakina. Akwa n-aburradadanguma awinyamba aburruwa-manja. N-aburradadanguma adinuba-wiya angaba-manja angalya Keliliya-manja nakina, kembirra yadikina ababurna-manja ngawa angalya Judiya-manja yanda-langwa enena-manja angalya arakba ni-yar•duma naka. Kembirra yelakwa ngawa ni-ngekbungekburakinama awinyamba niyirrbiyirrba ngawa naka-da,” namurndaki-yama wurrakina warnungkwarba-da.Neni-larrka-mulangwa Jesus Yeridu-wa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engkirrika-manja eneja nakina Balida akina ayakwa, ni-yama nakina, “NeningiKeliliya naka nenungkwarba-na?” Aburraja na-lyangkuwam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warenja-bawiya nakina Balida neni-larrka arakba Jesus angerriba Nubungkawu-wa Yerida, mena Yerida nu-bungkawadinu-mubaba nakina WarningiKeliliya-manja warnumamalya. Yeride-ka nakina Jirujalema-manja n-ambilyuma enejukwaba akini-ya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2026-06-15T10:32:50Z</dcterms:created>
  <dcterms:modified xsi:type="dcterms:W3CDTF">2026-06-15T10:32:50Z</dcterms:modified>
  <dc:title>Bible.com.au: Luka 23:1-56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