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slide" Target="slides/slide63.xml"/>
  <Relationship Id="rId66" Type="http://schemas.openxmlformats.org/officeDocument/2006/relationships/slide" Target="slides/slide64.xml"/>
  <Relationship Id="rId67" Type="http://schemas.openxmlformats.org/officeDocument/2006/relationships/slide" Target="slides/slide65.xml"/>
  <Relationship Id="rId68" Type="http://schemas.openxmlformats.org/officeDocument/2006/relationships/slide" Target="slides/slide66.xml"/>
  <Relationship Id="rId69" Type="http://schemas.openxmlformats.org/officeDocument/2006/relationships/slide" Target="slides/slide67.xml"/>
  <Relationship Id="rId70" Type="http://schemas.openxmlformats.org/officeDocument/2006/relationships/slide" Target="slides/slide68.xml"/>
  <Relationship Id="rId71" Type="http://schemas.openxmlformats.org/officeDocument/2006/relationships/slide" Target="slides/slide69.xml"/>
  <Relationship Id="rId72" Type="http://schemas.openxmlformats.org/officeDocument/2006/relationships/slide" Target="slides/slide70.xml"/>
  <Relationship Id="rId73" Type="http://schemas.openxmlformats.org/officeDocument/2006/relationships/slide" Target="slides/slide71.xml"/>
  <Relationship Id="rId74" Type="http://schemas.openxmlformats.org/officeDocument/2006/relationships/slide" Target="slides/slide72.xml"/>
  <Relationship Id="rId75" Type="http://schemas.openxmlformats.org/officeDocument/2006/relationships/presProps" Target="presProps.xml"/>
  <Relationship Id="rId76" Type="http://schemas.openxmlformats.org/officeDocument/2006/relationships/viewProps" Target="viewProps.xml"/>
  <Relationship Id="rId7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576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a 22:1-7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esus, “Yikini-yar•diya-manja Jirujalema-manja kinalakina yikin-akburrangama yakwujina nuwilyaba nenungkwarba. Nakine-ka kinuma-wilyakinama maruma menarlamba meningamilyumilyinja. Ngalaja akungwa akina ka-lyangburrukwunama. Kemba nungkwurnaja yikini-yuwarna nakina-manja. Biya kin-awiyebena-manja nakina alikira-manja, yikin-awiyebena nungkwurnajukwaba akinu-wa alikir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yikini-yamina nabaliju-wa numinakinu-wa alikira, ‘Nenikakakirumaka yirra-langwa kin-alyubarinama amadangkwa iya aninga Akwurungkuwarrukwa-langwa yelakwa enena-manja alikira nungkwa-langwa, enuwa akwa yarnikabuburrakiyuwa ena-langwa. Angamba kemba angalya yarnik-alyubari-yada aninga?’ yikini-yamina enuwa-w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kina eneja nenungkwarba yikenu-wilyakajinama aruma angalya karrawara. Eningaba akina angalya, mena eningerribirra aki-ngayindenama amurndakakina yakwujina. Kemba yakwujina ngawa yikin-akumurna adinakba amadangkwa iya aninga-murriya kinalakina-da,” ni-yama nakina Jesus Bida-wa akwa Janjanu-w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naja neni-likena arakba wunalakina wunenungkwarba-kiya. Biya nen-akburranga ababurna-langwa nenu-maka-mulangwiya ebina Jesus. Biya yakwujina ngawa nen-akumarna adinakba eyukwujiya jiba awalyuwa iya aninga iya akubibeka, kajungwa Jesus akwa ena-langwa warnikabuburrakiyuwa kuw-alyubarini-yada Akwurungkuwarrukwa-langwa amadangkwa iya aninga-da.Nubungkawa Jesus akwa ena-langwa warnikilarrkilarrka ne-yebukeyinu-mulangwa amadangkwa iya aninga Akwurungkuwarrukwa-langwa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uw-arakbada warniki-yebukaji-yada amadangkwa iya aninga Akwurungkuwarrukwa-langwa. Kembirra ni-likena arakba eneja Jesus Jirujalemu-wa nakina akwa ena-langwa warnikilarrkilarrka warnungkwarba aburruwa. Biya nuw-awiyebeyina arakba aburrajukwaba ebina-manja alikira nen-awiyebeyinu-murrumanja adinakba Bida akwa Janjana. Biya yakwujina akina-manja ngawa alikira namurndak-ambarringa karrawara wurrakina Jesus akwa ena-langwa warnikilarrkilarrka wurrumemberrkwa wurrambilyum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kembirra nakina Jesus aburruwa-wa, “Ngayuwe-ka ningena ngarra-ngayindanguma angwurra ak-alyubarinama ngarna enena amadangkwa iya aninga Akwurungkuwarrukwa-langwa nara-wiya a-lyanduma ngayuw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-engkirrikiya! K-alyubarinama aduwaba enena ngayuwa, akena nara arakba alyubaruma ningena ngayuwa Akwurungkuwarrukwa-langwa amadangkwa iya aninga kinu-bungkawadina-murruwa Neningikarrawara nakina ena-langwa-manja warnumamalya. Kembirra akini-yada ngawa kuw-eningmidinama aburraja warnumamalya, karru-mumiringkinama enena-langwa Akwurungkuwarrukwa,” ni-yama Jesus nakina-d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u-manga arakba amalyirra akwurena-langwa menarlamba-murra akwa neni-yangmarngkwajuwa nakina Neningikarrawaru-wa akina-langwa. Biya ni-yama nakina ena-langwu-wa warnungkwarba warnikilarrkilarrka, “Kirruwilyuwilyaba-wiya yikuma-mena memema menarlamba, biya yiki-bekina yiku-kweyina kirrababurna-langw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ra-makinama ngayuwa, nganja ki-bekinama enena aduwaba, kembirra nara arakba e-bekuma ningena akwurena-langwa amalyirra aduwaba-langwa kinu-bungkawadina-murruwa Neningikarrawara nakina-da,” ni-yama Jesus. Biya kembirra namurndaki-bekina wurruwilyuwilyaba-wiya arakba wurrakina-d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u-manga Jesus damba akwa neni-yangmarngkwajuwa nakina Neningikarrawaru-wa akina-langwa. Biya ni-ngkarrngarna akina akwa nenu-kwa aburruwa-wa. Ni-yama nakina, “Enena amadangkwa wuburra nganyangwa ngarra-kwunama nungkwurra-langwi-yada. Yik-alyubarinama enena kajungwa yiki-yakuwerribikaji-yada ngayuwa-langwa,” ni-yama Jesu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i-ngayindangu-murrilangwa wurrububungkawa warniku-wardi-yada Jesu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e-yebukeyinuma wurrakina arakba akina amadangkwa iya aninga Akwurungkuwarrukwa-langwa. Kembirra narri-jerrukwama arakba. Umba ne-yebukeyinu-mulangwa wurrakina, numa-manga Jesus muwilyaba mingka menarlamba, ebina-wiya wuburra, nara-wiya ke-yebukeyina wurrakina. Nenu-kwa makina menarlamba aburruwa-wa akwa ni-yama nakina, “Enena amalyirra akwurena-langwa merra wuburra mema nganyangwa. Enene-ka kirraku-wilyakajinama Neningikarrawara kini-yarrkakumurna-mulangwa nakina ayakwa eningarumuruma enikaduwa-dangwa nungkwurra-langwi-yada. Kini-yaminama nakina akina nganyangwa-murra merra mibina kaminu-kwularrijinamurra ningena,” ni-yama Jesus ena-langwu-wa warnungkwarba warnikilarrkilarrka nakin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yama ngarningka Jesus, “Kirruwilyaba karna karnungkwarba yelakwa yika-kwunama ngayuwa wurrububungkawu-wa kajungwa kabu-wardeni-yada. Ngayuwa-manja kirr-alyubarinuma arakba kirrakina aduwaba amadangkwa iya aninga yelakwa enena-manja angalya, akena yika-kwunama ngayuwa wurrububungkawu-wa kajungwa kabu-wardeni-yada ngayuwa wurrakina-d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a ningibina-murrada ningi-rukwularrinuma enena-manja angalya ki-jungwunama amandangwa ngayuwa, ni-lyangkuwerribikajungwunu-mulangwiya nakina adinuba-wiya Neningikarrawara ningeniki-jungwa-langwa. Akena ka-ngekburakajungwunama awurrariye-ka kirrakina-langwa karnumamalya kirribina yika-kwuna-mulangwa ngayuwa wurrububungkawu-wa-da kajungwa kabu-wardeni-yada ngayuwa-da,” ni-yama Jesus ena-langwu-wa warnikilarrkilarrka-d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namurndaki-lyelyimbukweyinuma arakba wurrumurndakakina warnungkwarba. Namurndaki-yendabijeyinuma akwa ne-yama wurrakina, “Ngarrumiyambene-ka kembirra ngarnungkwarba ngarna ngarruwilyaba aki-yaminama enena aduwaba?” namurndaki-yama wurrakina-da.Aki-yamina-mulangwa wuburra ngarnikuminuwar•duwar•da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wurrumurndakakina warnikabuburrakiyuwa namurndaku-merribeyinuma wurrakina. Biya ne-yama, “Ngarrumiyambena angwurra ngarraruma ngarrumurndakeyina-manja? Umba ngarrumiyambena aku-bungkawadinama ngarrukwala-manja ngarnungkwarba?” nawurraki-yama wurrakin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Jesus ni-yama aburruwa-wa arakba, “Wurrumurndakakina warnumamalya wurribina warningbala-murrumurra Neningikarrawara, aburraja aburra-langwa wurrububungkawa wurringbingbuda-wiya wurrakina. Narra-war•dikinama angwurra aburra-langwa-manja warnumamalya akena karra-makinama wurrakina enena ayakwa wurrumurndakakina-manja warnumamalya. Ke-yaminama, ‘Kirrakine-ka karnumamalya yiki-yengbinama enena ayakwa yirruwa-wa. Yiki-yaminama, Kirrumarngkirra iya kirrumekba karna kirrububungkawa-da, yiki-yaminama kirrakina-da,’ ke-yaminama wurrakina wurrububungkawa-d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ara akina e-yamama yelakwa nungkwurruwa-manja nganyangwa-manja karnikabuburrakiyuwa. Umba kirruwilyaba karnumamalya kirraruma-dangwa yiki-yaminama kirrakina wuburra laka niyukwujiya nenungkwarba kini-yaminama nakina-da. Akwa kirruwilyaba kirrubungkawa yiku-war•denama kirrakina warka wuburra laka nenikuminuwar•duwar•da nenumamalya nenuminu-war•denama warka wurrukwala-langwa nakina-d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uwilyabe-ka nenumamalya kin-alyubarinama aninga ebina nenumini-daka-mulangwa wurringka warnumamalya. Kembirra nungkwurraja yirru-makina, numiyambene-ka nenumamalya yikini-yengbijinama kirrakina naruma angwurra? Ka-makinama ngayuwa nungkwurruwa-wa. Wurrukwala warnumamalya kenumini-dakina-manja aninga ena-langwa, kembirra nakina-bina nenumamalya nibina nara a-dakuma iya a-war•duma nakina-bina kembirra naruma-da. Akena nganja ngayuwa ning-ambilyama ningena yelakwa enena-manja angalya nungkwurruwa-manja wuburra ningenikuminuwar•duwar•da karnumamalya-langwa ngayuwa-da,” ni-yama Jesus ena-langwu-wa warnikabuburrakiyuw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i-yama ngarningka nakina Jesus aburruwa-wa, “Ebina-wiya bu-wirrikba-wiya ngayuwa-wa warnumamalya akwa ngawa bumini-ngekburaka-manja wurrakina awurrariya nganyangwa, nungkwurraje-ka kirru-manjikbudangumurra ngayuwa-manja angwurra kirrakina karningangkawur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Nungwarrka nginu-bungkawakama arakba ngayuwa. Kembirra ngayamba-langwa ka-bungkawakinama ngayuwa nungkwurruwa karnumamalya nungkwurrajukwab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udangwe-ka arakba kuw-ambarrinama ebina Akwurungkuwarrukwa WarningiJudiya warnumamalya akwa kuw-alyubarinama wurrakina ebina damba eningakubudika-murra. Wurruwurrakwulyumide-ka warnumamalya nawurra-murndukwunuma arakba Jirujalema-manja Akwurungkuwarrukwi-yada wurrakina. Namurndaki-likenuma yenjerrikina engka-langwa iya engka-langwa angaly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e-ka ka-bungkawakinama karna ambaka-murrumurra kenu-bungkawakina-manja ngayuwa Nungwarrka wurrababurna-manja warnumamalya. Kembirra yiku-bungkawadinama kirrakina wurrilyimberrkumemberrkwa-manja wurrilyimberrkambilyuma WarningiYijireyila warnumamalya. Akini-yada ngawa yik-alyubarinama aninga iya yiki-bekinama akubibeka ngayuwa-manja nganyangwa-manja angalya-da,” ni-yama Jesus aburruwa-wa.Jesus nenu-maka-mulangwa Bida-manja kin-eningbalikajungwuna-mulangwa nakina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Jesus Jayumuna Bida-wa, “Nungkuwa Jayumuna, engkirrikiya-langwa. Nakina Namukwa eneja kirreni-ngayindanguma yikeni-labajama kirrakina karningaba-murrikba. Kembirra neni-yendabenuma nakina Neningikarrawaru-wa akena nara nakina Neningikarrawara a-ngwanjajuma nakina Namukwa-da. Kembirra yikeni-labaja-manja Namukwa nungkwurruwa-manja, yiken-eyebijebakinama kembirra karnumamalya karningaba-langwa iya kirruwurrariya-langwa nakina-d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yirraminu-buriyaminuma arakba ngayuwa Neningikarrawaru-wa, Jayumuna, kajungwa ku-werrikambilyi-yada ningkiyirrbiyirrba ningkakina ngayuwa-manja. Adinube-ka yiki-lalikinama ngayuwa ningkakina. Kembirra k-eningbalikajungwunama ngayuwa-langwa. Akena ambaka kembirra ki-lawurradinama ngarningka ngayuwa-wa. Akwa ki-lawurradina-manja nungkuwa ngayuwa-wa kembirra ke-ngbudirrkinama ningkakina nungkwa-langwa warnumamalya-da,” ni-yama Jesus Jayumuna Bida-w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ayumuna Bida Jesus-uwa, “Bungkawa, ngayuwa ningeniki-lika-langwa eningerribirru-wa angalya nungkuwa ki-likaja-murruwa. Aburraja kabu-didena-manja nungkuwa medirra-manja, kembirra nganjukwaba kabu-didenama ngayuwa. Kabi-jungwajina-manja nungkuwa wurrakina, kembirra nganjukwaba kabi-jungwajinama ngayuwa. Nare-ka a-waruma ningena a-rukuwurruma ningkakina!” ni-yama Bida Jesus-uw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•a!” ni-yama Jesus. “Mema-manja ngawa meningalyarrngwalyilya, nara-wiya ng-arduma dadinungkwarba jukwujukwa, ki-yaminama nungkuwa arngkabiyakarbiya-ma enena ayakwa, ‘Ningeningbala ngayuwa naka nenungkwarba,’ ki-yaminama ningkakina-da,” ni-yama nakina Jesus Jayumuna Bida-wa-da.Angwarnda-langwa iya amurndakijika-langwa akwa kaliwanga-langwa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kembirra Jesus ena-langwu-wa warnikabuburrakiyuwa, “Ebina-wiye-ka ngarra-larrkena-manja ngayuwa kirrakina engku-wa iya engku-wa angalya, nara yiku-wilyaka angwarnda iya amurndakijika akwa eningalika nungkwurruwa-manja, umba erribirra kirrumamungkwur•da ngarra-larrkenuma ngayuwa kirrakina karnumamalya. Akena kirri-likenuma karningaba, kirr-ambilyuma wurrukwala-langwa-manja alikira akwa kirr-alyubarinuma aninga aburra-langwa-na?”Aburraja, “Yawe-ka,” namurndaki-yam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Umba aduwaba-langwa,” ni-yama Jesus, “yiki-likaja-manja yiku-wilyakina angwarnda iya amurndakijika akwa kaliwanga nungkwurruwa-manja. Nara-manja ebina kaliwanga nungkwurruwa-manja, kembirra yiku-warrukweyinama dumbala akwa wurrukwala-langwa kaliwanga. Nungkwurra-langwa kembirra akina kaliwanga-d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akburakba-kiya-wiya enena ayakwa nuw-arrikarrijungwunuma. Ne-yaminama akina,‘Ni-jungwuma nakina wuburra laka warniniyerriya warnungkwarba na-jungweyinamurra wurrakina,’ne-yaminama akina ayakwa. Ngarra-makinama ngayuwa aduwaba, ene-ka ayakwa na-makijajungwunuma ngayuwa-langwa ena-da. Ki-jungwuname-ka amandangwa ngayuwa wuburra laka warniniyerriya warnungkwarba na-jungweyinamurra wurrakina-da. Kembirra amandangwa akina-langwiya ayakwa ka-ngekburakajungwunama akina-da,” ni-yama Jesus aburruwa-wa-da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ne-yama, “Kwuja, Bungkawa! Alakena-kiya kaliwanga-kiya nungkwa-langwi-yada!” ne-yama.Akena ni-yama eneja Jesus aburruwa-wa, “Ngawa arakba!”Nu-buriyaminu-mulangwa Jesus angakarjiyinga-manja angalya Alibumanja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dirrirndingu-manja Jesus arrawu-wa ni-jadinga nakina alikira-langwa errekbu-wa. Biya ni-likena arakba angerriba angakarjiyinga-wa angalya Alibumanju-wa ebinu-wa adaka angalya n-alilikenu-murruwa nakina. Aburraja ena-langwa warnikabuburrakiyuwa namurndaki-likenuma enuwa-manja wurrakin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murndakibina wurrarumuruma WurruMinida warnungkwarba akwa ngarningka wurrumurndakibina warnikakakirumaka Mawijija-langwa ayakwa eningarumuruma aburrajukwaba neni-ngayindangume-ka warniku-wardi-yada Jesus. Akena na-lyangkirerrminuma mena nuw-akbar•dangu-mubaba wurrakina wurribina-murra-langwa warnumamalya narri-ngayindangu-murrilangwa ayakwa warnik-engkirriki-yada wurrakina Jesus-langwa. Kembirra nuw-embirrarinuma wurrakina kenu-mena-murruwa nakina Jesus kin-ambilya-murruwa nakwukawura nakina-da.Ni-lyangkuwama-mulangwa Judija neniku-kwi-yada Jesus wurrububungkawu-wa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yakwujina ne-yar•da arakba. Ni-yama Jesus ena-langwu-wa warnikabuburrakiyuwa, “Yelakwa-wiya wurr-ambilya akwa yiku-buriyamina Neningikarrawaru-wa arakba, kajungwa yikeni-labaja-manja nakina Namukwa nungkwurruwa-manja, kembirra kirringbuda ngawa yik-arjiyi-yada,” ni-yama nakina aburruwa-w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yakwujina ngawa neni-lalikama Jesus wurrumurndakakina warnungkwarba umba ni-likena nakina arngkidarrba akwa ni-nginakilarrina ajiringka-manja akwa nu-buriyamina nakina Neningikarrawaru-wa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gangwa,” ni-yama nakina, “ningeniki-jungwi-yada arakba ngayuwa, akena nare-ka! Yimini-larrkaja, marrakba, nari-yada a-lyanduma ngayuwa aduwaba. Akena ningki-lyangkuwerribikajungwunu-mubaba arakba nungkuwa, kembirra mama ngawa ki-yaminama ngayuwa nungkwa-langwa-langwiya mangma aduwaba. Mama ku-warenama ngayuwa umba ki-lyandinama amandangwa ningena,” ni-yama nakina Jesus Nungwenikba-wa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u-buriyaminu-wiya ngawa nakina Jesus Nungwenikba-wa, aburraja wurruwilyaba warnikumamurikaja Neningikarrawara-langwa nuw-abilyerrikajungwa enuwa-manja. Neningikarrawara-langwa-langwa angalya abalkaya-langwa na-likenuma na-larrinuma wurrakina akwa neni-ngbudirrkama kembirra arakba Jesus-manja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angwurra ngawa nu-werrikawarriyadinume-ka nakine-ka Jesus. Akwa ngarningka nu-buriyaminuma nakina Nungwenikba-wa. Nu-buburiyaminu...wa. Mukwene-ka numi-jadanguma arakba makina wuburra merre-ka ena-langwa-langwa nenumadangkwa akwa numu-kwularrinuma ajiringka-wa-da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jerrukwa arakba nakina Jesus ayakwa nu-buriyaminu-mulangwa. Biya nu-mirajanga akwa ni-lawurrada arakba nakina ena-langwu-wa warnikabuburrakiyuwa. Umba aburraja na-mungkwulijeyina ngawa marringa mena na-werrikawarriyadinu-mubaba wurrakina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Jesus aburruwa-wa, “Wa! Marringa-manja karna-na? Wurru-mirajangina arakba, kajungwa yiku-buriyamini-yada, kajungwa yikeni-labaja-manja nakina Namukwa nungkwurruwa-wa, kembirra kirringbuda ngawa yik-arjiyi-yada-da,” ni-yama nakina Jesus-da.Wurrukwala warnungkwarba nenu-mangu-mulangwa Jesus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i-yengbinu-wiya ngawa ayakwa nakina Jesus ena-langwu-wa warnikabuburrakiyuwa, aburraja wurrubukwaye-ka wurrababurna warnumamalya namurndaki-likenuma nawurraki-lyibilyidanguma wurrakina. Wurrumurndakibina warnungkwarba WurruMinida wurrarumuruma wurrukwala akwa wurrumurndakibina wurrububungkawa warnikakukwurrajungwa-langwa Neningikarrawara-langwa-manja angalya Jirujalema wurrukwala akwa wurrumurndakibina wurrarumuruma warnungkwarba wurrukwala nawurraki-likenuma kajungwa warniki-rndarrki-yada Jesus. Umba eneja nibina nuwilyaba nenikaburrakiyuwa nenungkwarba Jesus-langwa nenimikirra Judija ni-lyengmanguma nakina akwa nenu-wilyakama wurrumurndakakina Jesus-uwa. Biya ni-likena dirrbura Jesus-uwa akwa neni-lawurangka nakina-da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esus Judiju-wa, “Ningkena yi-lawurangkama ngayuwa-manja kajungwa kabu-meni-yada ngayuwa warna warnumamalya wurrawinyamba-na! Yi-lawurangkama ngayuwa ningibina-murrada ningi-rukwularrinuma enena-manja angalya-da!” ni-yama nakina Jesus Judiju-wa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aja wurrumurndakibina wurrukwala warnikabuburrakiyuwa Jesus-langwa neni-rringka-mulangwa nakinu-wa Judija, warningma arakba wurrakina ke-yamina-mulangwa akina. Biya, “Bungkawa,” ne-yama, “yirrumini-ngayindenama yiku-wardiyinama kaliwanga-ma-na?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-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rakba eneja Namukwa n-awiyebuma nakina nuwilyaba-manja nenikaburrakiyuwa. Nenimikirra nakina Judija Yijikariyada. Kembirra Judija neni-lalika nakina Jesus akwa wurrumurndakibina wurrukwala warnikabuburrakiyuwa umba ni-likena nakina wurrumurndakibinu-wa wurrarumuruma WurruMinida warnungkwarba. Biya Judija na-lyelyimbukweyinuma wurrarumuruma-manja WurruMinida warnungkwarba akwa ngawa wurrukwala-manja wurrububungkawa wurribina na-bungkawadinuma warnungkwarba-manja warnikakukwurrajungwa Neningikarrawara-langwa-manja angalya. Na-lyelyimbukweyinuma biya nenu-makama wurrakina warnungkwarba Judija-manja kenu-kwunama nakina Jesus aburruwa-wa,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uwilyaba ni-ngkarbaja kaliwanga ena-langwa biya neni-ngaja nuwilyaba-manja nenungkwarba akwa nenumini-ngarrkarrngarna ena-langwa mada mekbuda-langwa nakina. Nakine-ka nenungkwarba nenuminu-war•duwar•danguma warka naruma nubungkawa NuMinida Neningikarrawara-langwa-manja angalya Jirujalema-manja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i-yama Jesus, “Ngawa arakba! Ni-lalika!” Biya numa-lyinga arakba mibina mada akwa num-eningabaka makina-da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yengbina Jesus ayakwa wurrumurndakibinu-wa WurruMinida wurrarumuruma iya wurrumurndakibinu-wa wurrububungkawa warnikakukwurrajungwa-langwa akwa wurrumurndakibinu-wa wurrarumuruma warnungkwarba. Akwa ni-yama, “Kirri-likenuma karna ngayuwa-wa kaliwanga-murra akwa eka-ma, akena ningeningengkengmina-ma nganja ningena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-ambambilyuma ngawa ngayuwa nungkwurruwa-manja Neningikarrawara-langwa-manja angalya arngkababurna-langwa. Akena nara nungkwurraja yiku-manga umba aduwaba-manji-kba. Akena yiku-menama ngayuwa ningena aduwaba mena nakina Neningikarrawara nara a-ngwanjajuma kirrakina, akwa ngawa kirringbuda-baba karna karniniyerriya karnungkwarba aduwaba-da,” ni-yama Jesus aburruwa-wa nakina-da.Bida n-eningbalikajungwunu-mulangwa Jesus-langwa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aja wurrukwala warnungkwarba neni-rndarrka nakina Jesus, akwa nenu-wilyakama angerriba nubungkawa-langwu-wa angalya nibinu-wa naruma nubungkawa NuMinida. Umba eneja engka-langwiya neni-yuwarna nakina Bida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akine-ka ne-yar•da arakba nubungkawa-langwa-manja angalya. Biya wurrakina warnungkwarba nen-awiyebajuwa Jesus angerriba alikira-wa umba errekba-manja-wiya ngawa nuw-ambilyuma wurrakina. Biya nawurrak-ambarringa angwura-manja yakwujina.Eneja arija-langwa ni-yar•da Bida akwa n-ambarringa enejukwaba yakwujina angwura-manja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laja duwilyaba dadikuminuwar•duwar•da yinginu-miringka Bida n-angmakwulaluma angwura-manja nakina, akwa yingini-rringka dirrbura enuwa-wa. Yingi-yama, “Naka nenungkwarba enejukwaba n-ambilyumurra Jesus-manja.”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Bida n-eningbalikajungwuna nakina. “Ningeningbale-ka nakina nenungkwarba-da!” ni-yama nakina-da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rngkidarrba-langwiya nuwilyaba enejukwaba nenungkwarba nenu-miringka nakina Bida. “Nungkwajukwabe-ka nangaba-langwa ningkenumamalya ningkena-da!” ni-yama.Eneja Bida ni-yama, “Nara ngayuwa!”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eneja ningka-langwa arakba ngarningka nenungkwarba ni-yama, “Amandangwa, ningkena-bina ningk-ambambilyumurra nangaba-manja nenungkwarba-da. KineningiKeliliya kinalakina-da!” ni-yam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-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enu-kwunama arrkala angwarnda Judija-manja. Biya ni-lyangkuwama-manja Judija, kembirra na-lyelyingmeyinuma arakba wurrumurndakakina wurrububungkawa. Eneja ni-likena Judija arakba nakina-da. Biya n-embirrarinuma nakina ambaka neniku-kwi-yada Jesus aburruwa-wa, warningbala-wiya wurrababurna warnumamalya-da.Nenu-maka-mulangwa Jesus wunenikaburrakiyuwa ena-langwa wunenik-akumi-yada adinakba aninga Akwurungkuwarrukwa-langwa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Bida, “Ningeningbala akina-langwa!” ni-yama. Umba awilyaba-wiya ayakwa Bida-langwa ngalaja jukwujukwa dadinungkwarba ying-ardanga arakba dakina-da.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ubungkawa ni-nyakuwarrukwajungwa nakina akwa neni-rringka dirrbura Bida-wa. Akini-yada ngawa eneja n-engkirrikenuma nakina Bida Jesus-langwu-wa ayakwa ni-yengbinu-murruwa. Ebina-wiya ni-yamama Jesus enuwa-wa, “Nara-wiya arduma jukwujukwa mema-manja ngawa meningalyarrngwalyilya nungkuwa ningkakina k-eningbalikajungwunama ngayuwa arngkabiyakarbiya-ma,” ni-yamama nakina Jesus Bida-wa-da.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jadinga arakba nakina Bida ebina-langwa angalya-da. Nu-werrikawarriyadinume-ka, biya nu-ngwadina arakba aruma angwada-da.Nenu-marngkajuwa-mulangwa warnungkwarba Jesus-uwa akwa neni-ngaja-mulangwa]]>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kwala warnungkwarba nen-embirrajuwama Jesus-manja wurrakina. Nenu-marngkajuwama akwa neni-ngajama wurriyirrbiyirrba ngawa wurrakina.]]>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enuminu-mungkwurrkararikama menba ena-langwa dumbala-murra. Biya ne-yama, “NingkuBurabude-ka ningkenumamalya ningkakina, kembirra kwurukwa! Numiyambena nenungkwarba ngini-ngajama nakina?”]]>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ababurne-ka amukwiyadakina ayakwa awurruwurrariya ne-yengbinuma enuwa-wa. Neni-rinjarrkame-ka enuwa-manja wurrakina warnungkwarba.Nenu-wilyaka-mulangwa Jesus wurrububungkawu-wa]]>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-yaminjamama ngawa wurrakina warnungkwarba makina-manja ngawa meningalyarrngwalyilya. Bi...ya marngkirngkuwilyarra. Ne-yaminjamama ngawa wurrakina yanda-langwa ne-kbadanguma arakba akina-da. Kembirra aburraja nawurra-murndukweyinuma arakba wurrarumuruma WarningiJudiya warnumamalya, akwa ngawa wurrarumuruma WurruMinida akwa ngawa warnikakakirumaka Mawijija-langwa ayakwa eningarumuruma. Nawurra-murndukweyinuma akwa namurndak-alambarringa ayakwi-yada. Biya nen-ardijuwa arakba Jesus-uwa kajungwa kini-likaji-yada nakina aburruwa-wa. Aburraja kembirra wurrawinyamba nenu-wilyaka arakba Jesus angerriba aburruwa-wa ayakwi-yada.]]>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ne-yama enuwa-wa wurrakina wurrububungkawa, “NingkuMejaya-manja ningkakina ningkenumamalya, kembirra yirru-makina arakba,” ne-yama.Eneja ni-yama Jesus aburruwa-wa, “Ka-makina-manja ayakwa ngayuwa nungkwurruwa-manja kembirra yiku-minikalyikinama ngayuwa-da.]]>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yuwa ke-yendabaja-manja ayakwa arrkala ngayamba-langwa nungkwurruwa-wa, nara kembirra kirrakina a-lawurrakajuma ayakwa ngayuwa-wa-da.]]>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aduwaba-langwa ngayuwa ningibina-murrada ningi-rukwularrinuma enena-manja angalya k-ambarrinama k-angmungmakwulalinama nekbuda-langwa Neningikarrawara nibina narrubuda-dangwa,” ni-yama Jesu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uw-arakbada akina arakba warnik-alyubari-yada wurrakina WarningiJudiya warnumamalya akina damba eningakubudika-murra. Kembirra nuw-arakbada ngalajukwaba warniku-wardi-yada wurrakina eyukwayuwa jiba Akwurungkuwarrukwa-langwa.]]>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namurndaki-yama, “Kembirra Neningikarrawara-langwa Ningkenikuwenikba ningkakina-na?”Enamba-langwa ni-yama Jesus aburruwa-wa, “Amandangwa akina akena nara nganyangwa ayakwa umba nungkwurra-langwa akina,” ni-yama.]]>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na-makijeyina arakba ayakwa wurrakina wurrububungkawa. “Ngawa arakba,” ne-yama, “mena enabakiya ni-yamama nakina-baba, ‘Ningenikuwenikba ngayuwa Neningikarrawara-langwa,’ ni-yamama. Nara kembirra ardijuma ngarna wurrukwala warnumamalya yangkwurrangwa a-lekbuma enuwa-wa, mena ngarr-engkirrikenu-mubaba ngakwurrabakiya ena-langwa ayakwa ngarna-da,” namurndaki-yama wurrakina-da.]]>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nenilirraki-larrka arakba Jesus wunalekbina Bida akwa Janjana wuneniki-lyengmi-yada Jirujalemu-wa wunalakina. “Wuni-likaja arakba Jirujalemu-wa,” ni-yama Jesus aburnuwa-wa. “Yikini-lyengmena kinalakina, biya yikinu-mena amadangkwa iya aninga akwurdukwurda Akwurungkuwarrukwa-langwa biya yikin-akumurna adinakba kajungwa ak-alyubarini-yada akina,” ni-yama Jesus wunalakina-kiya-w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naja neni-yama, “Nga-manja akina?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">
  <a:themeElements>
    <a:clrScheme name="Theme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2026-06-15T10:31:31Z</dcterms:created>
  <dcterms:modified xsi:type="dcterms:W3CDTF">2026-06-15T10:31:31Z</dcterms:modified>
  <dc:title>Bible.com.au: Luka 22:1-71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