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presProps" Target="presProps.xml"/>
  <Relationship Id="rId45" Type="http://schemas.openxmlformats.org/officeDocument/2006/relationships/viewProps" Target="viewProps.xml"/>
  <Relationship Id="rId4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98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a 21:1-3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urri-rringkajungwuna kirrumurndamurndirra,” eneja ni-yama Jesus. “Wurri-rringkajungwuna nari-yada e-kadikama kirrakina wurribina wurrikikalya warnumamalya. Wurrababurne-ka warnungkwarba kamurndaki-yaminama wurrakina, ‘Ngarra-makinama yarna Neningikarrawara-langwa ayakwa nungkwurruwa-wa,’ ke-yaminama wurrakina. Biya yikabi-kadikinama wurrakina akwa ke-yaminama wurruwilyuwilyaba-wiya, ‘W-engkirraja ena ayakwa nganyangwa. Ngayuwe-ka ningena NinguMejaya!’ ke-yaminama wurrakina, akwa ngarningka, ‘Aduwaba memema-manja marringa ababurna-langwa ka-jerridinama akina angkawura!’ ke-yeminama. Kembirra nare-ka engkirrikuma amurndakakinu-wa ayakwa aburra-langwu-wa ekikalyu-wa akwa e-yuwama aburruwa-manj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yik-engkirrikaja-manja kirrakina ayakwa awinyamba-langwa, dukwa nungkwurra-langwa-manja angalya, dukwa engka-manja iya engka-manja angalya, mama ka-wardiyinama aburruwa-kiya, mama ka-wardiyinama wurriminingka warnumamalya, nare-ka akbar•duma. Amukwiyadakina awurruwurrariya ka-ngekburakajungwunama adinuba-wiya, akena nara warenja-bawiya a-jerriduma ababurna-langwa,” ni-yama nakina Jesus ena-langwu-wa warnikabuburrakiyuw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garningka ni-yama nakina Jesus aburruwa-wa, “Wurruwurrakuwilyaba warnumamalya ka-likajama wurrakina karri-ngekburakinama awinyamba wurruwurrakuwilyaba-manja warnumamalya. Ka-ngajeyiname-k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gka-manja iya engka-manja angalya ngalaja ajiringka ka-makburridenama angwurra akwa ka-makbarrinama akina-da. Akwa ngawa aburraja warnumamalya ka-jungweyinama ka-likaja-mulangwa murumureya wurrakina-da. Akwa ngawa ngalaja angbilyuwa adirrungwarna karraku-wardenama warnumamalya-manja, biya ke-ngbijangeyinama warnumamalyu-wa angerriba iya angerriba akina-da. Ngalaja eminiminingka awurruwurrariya ka-ngekburakajungwunama angubina-manja. Kembirra aburraja warnumamalya kuw-akbar•denama angwurra amurndakakina-langwa, ka-murndaburridename-ka wurrakina-da,” ni-yama Jesus ena-langwu-wa warnikabuburrakiyuw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garningka Jesus, “Akena nara-wiya a-ngekburakajungwuma ababurna-langwa amukwiyadakina awurruwurrariya, adinuba-wiya kembirra aburraja wurruwurrariya warnumamalya yikabu-menama kirrakina, akwa yikabumini-ngekburakinama awinyamba nungkwurra-langwa. Yikabu-wilyakinama wurrakina jinikakwu-wa amurndakibinu-wa alikira Neningikarrawara-langwu-wa. Umba aburraja wurrububungkawa yikabu-lekbajama kirrakina yakwujina akwa yikabu-didenama wurrakina medirra-manja arrawa kirrakina. Yikabu-wilyakinama ngarningka wurrarumuruma-wa wurrububungkawa, akwa ngawa wurrukwalu-wa wurriyukwayuwa wurrububungkawa. Ke-yaminjaminama ngawa amukwiyadakina wurrakina bu-wirrikbina-mulangwa ngayuwa akwa yikabu-wirrikbina-mulangwa nungkwurrajukwaba kirrakina-d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-bina ngawa kirrakina yikumini-yengbinama ayakw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dinakba-kiya-wiya yiki-lyangkuwerribikajungwunama kirrakina nari-yada a-werrikawarriyaduma ayakwa-langwa. Nara a-lyangkiyamama, ‘Kabu-lekbaja-manja wurrakina ngayuwa-manja, amiyambene-ka ayakwa ki-lawurrakajinama ningena aburruwa-wa?’ Nara a-lyangkiyamama aduwaba akina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a ngayuwe-ka-bina ka-kwunama akini-yada ngawa amurndakingekburna ayakwa nungkwurruwa-manja, kajungwa yikumini-yengbini-yada ayakwa kirrakina. Ka-kwuname-ka milyenjirra mangma akwa ngawa engbingbuda ayakwa. Aburraja warnumamalya wurribina yikabu-wirrikbinama nungkwurruwa-wa kuw-engkirrikaja-mulangwa amurndakakina ayakwa nungkwurra-langwa, kembirra ka-lyangmuridiname-ka wurrakina akwa nara a-lawurrakajuma nungkwurruwa-wa awilyuwilyaba ayakwa wurrakina-da,” ni-yama Jesus ena-langwu-wa warnikabuburrakiyuw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ni-yama nakina, “Nungkwurra-langwe-ka warnumamalya akwa ngarningka wurrungungwenungwa iya wurrirndirndenungwa akwa wurrarrkwurrkuwenungwa yikabu-wilyakinama kirrakina wurrububungkawu-wa. Kembirra aburraja wurrububungkawa yikabi-jungwajinama kirrakina kirrukwal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ababurna-langwa warnumamalya yikabu-wirrikbinama wurrakina mena nganyangwa kirrakina-baba karnumamaly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ngaya yinginu-kwa-mulangwa angwarnda Neningikarrawaru-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are-ka akbar•duma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a yiki-likaja-manja kirrumungkwurrkidirrbura Neningikarrawara-langwa-manja mamurukwa, kembirra Neningikarrawara yikenumin-enibikinama karnumawurrina nungkwurra-langwa karningangkawura nakina-da,” ni-yama Jesus ena-langwu-wa warnikabuburrakiyuwa-da.Warnumamalya karru-burrijina-mulangwa Jirujalema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engbinuma ngarningka Jesus amurndakenena ayakwa ena-langwa-manja warnikabuburrakiyuwa. Ni-yama, “Yikawurraki-rringkina-manja wurruwurrakwulyumida wurrawinyamba warnungkwarba kawurrak-alkayena-manja karru-ngwurrkwarrngina-manja enena angalya Jirujalema errekba-langwiya, kembirra yik-eningmidinama kirrakina kumu-darrbudinama arakba mamawura makina warniku-burrija-langwa wurrakina nungkwurra-langwa alikir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kini-yada ngawa kirrababurna-langwa karnumamalya kirribina Judiya-manja kirr-ambilya-murrumurra yikumurndak-angkirreyinama kirrakina akwa yiku-wurdenama angakarjiyinga-wa, kajungwa yik-abuwarrkajungwuni-yada kirrakina yakwujina. Nungkwurrajukwaba kirribina kirr-ambilya-murrumurra yelakwa Jirujalema-manja arrawa yiki-lalikinama kirrakina alikira nungkwurra-langwa umba yik-angkirreyinama engku-wa. Umba kirribina errekba-manja-wiya kirr-ambilya-murrumurra karnumamalya nara kirrakina awiyebuma Jirujalemu-wa arrawu-wa-d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e-ka ngawa eneja Neningikarrawara yikenu-banijumindenama ena-langwa karnumamalya. Akini-yada ngawa ngalaja ababurna-langwa awurruwurrariya amurndakibina nuw-arrikarrijungwunuma arakburakba-kiya-wiya amandangwa ka-ngekburakajungwunamurra akina-da. Ka-ngekburakajungwunama akina kajungwa alyangmandukwuni-yada amurndakakina ayakwa-da,” ni-yama nakina Jesu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garningka nakina, “Ngeniyerriya nungkwurraja kirridarringka kirribina yiku-mambakina-murrumurra wurrangariya nungkwurra-langwa akini-yada, akwa ngarningka kirribina yika-ngwunjikina-murrumurra wurriyukwayuwa nungkwurra-langwa yiku-werrikawarriyadiname-ka. Yikenu-banijumindena-manja Neningikarrawara ena-langwa karnumamalya awurruwurrariya-langwa, kembirra kirrababurna-langwa karnumamalya yiki-lyandiname-ka angwurr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rrukwale-ka yikuwurraki-jungweyinama karnumamalya yelakwa Jirujalema-manja yikab-ar•dirrena-mulangwa wurrukwala kaliwanga-murra. Umba kirrukwala yiki-likajama engku-wa kirrakina eminiminingku-wa angalya, mena wurrakina wurriminiminingke-ka warnumamalya yikabu-wilyakina-mubaba aburra-langwu-wa angalya akwa yikabu-didenama yakwujina akididijungwa-manja wurrakina-da. Aburraja kembirra wurruminjirrkingka warnumamalya ka-bungkawadinama Jirujalema-manja wurrakina-da. Ke-yaminjaminama wurrakina yanda-langwa Neningikarrawara yiken-enjungwurrenama nakina karnumamalya ena-langwa. Nakine-ka Neningikarrawara yiken-enjungwurrenama kirrakina mibina-manja ngawa mamawura ni-lyangkuwerribikajungwunu-murrumanja enabakiya-ba adinakba-kiya nakina-da,” ni-yama Jesus ena-langwu-wa warnikabuburrakiyuwa-da.Jesus kini-lawurradina-mulangwa ngarningka yangkwurrangwa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garningka ni-yama Jesus aburruwa-wa, “Yiku-ngwundikadina-manja kirrakina angubina-wa yikuma-rringkinama mamawura kuma-miningkadinama makina. Ngalajukwaba yimawura kinu-miningkadinama yakina. Ngalajukwaba dakilyingajanga kingu-miningkadinama dakina. Umba yik-andiya-manja kirrakina angerriba makardu-wa yikuma-rringkinama kum-arumidinama. Kembirra yik-akbar•dename-ka angwurra kum-akakadena-mulangwa makarda akwa kum-arumidina-mulangwa makina. Kirrangkwulyumida-langwe-ka karnumamalya ababurna-manja angalya yikumurndaku-werrikawarriyadinama kirrakin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yikumurndaki-yendabijeyinama kirrakina. ‘Amiyambene-ka akwala awurruwurrariya ka-ngekburakajungwunama aduwaba?’ yiki-yaminama kirrakina-da. Yik-akbar•dename-ka kirrakina angwurra-da. Kembirra yiku-murndaburridenama iya yiki-yikarrnginama, yiki-kbilyarrnginama ajiringka-wa kirrakina, mena nakina Neningikarrawara kini-yerrerrikinama eningerribirra angubina-manja amurndakibina engbingbuda ababurna-langwa akina-d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yiki-rringkinama arakba ngayuwa ningibina-murrada ningi-rukwularrinuma enena-manja angalya. Yiki-rringkinama akini-yada ngawa ki-lawurradina-manja ngayuwa enenu-wa angalya. Ngayuwa ki-dirrirndama angubina-langwa yangkwurrangwa ningibina ningingbuda ningilyengma akwa ku-kwulyarriyiname-k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-ambilyu-manja nakina Jesus Neningikarrawara-langwa-manja angalya Jirujalema-manja, n-andeya nakina akena neni-rringkama wurrakina warnumamalya wurruminababurna angwarnda na-likenuma yenjerrikina. Aburraja narr-akumarnuma angwarnda wurrakina bada-manja, kajungwa warniku-kwi-yada akina Neningikarrawaru-w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a-ngekburakajungwuna-manja amurndakakina eminiminingka, kuw-aburradadijungwuna-manja akina, kembirra nara akbar•duma kirrakina karnumamalya nganyangwa wuburra kuw-akbar•denama wurrukwala warnumamalya. Umba kirrumungkwurrkidirrbura yiki-likajama ngawa Neningikarrawara-langwa-manja mamurukwa kirrumarngba-da, mena-baba adinube-ka arngkidarrba-langwiya Neningikarrawara nakina yiken-enjungwurrenama kirrakina-da,” ni-yama nakina Jesus ena-langwu-wa warnikabuburrakiyuw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garningka nakina Jesus aburruwa-wa, “Wi-yakuwerribikaja mibinu-wa manyungwunya akwa ngarningka akwalu-wa ek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umu-lingbijangina-manja mamangwurrajija ngala-langwa, kembirra ngarningma ngarrakina akaburarruwa arakba, umba akilarrkardidarra abukwaya adinuba akin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yiki-rringkina-manja ababurna-langwa amurndakibina awurruwurrariya ngarra-maka-mulangwa nungkwurruwa-wa ngayuwa aduwaba, kembirra yik-eningmidinama nungkwurrabakiya-ba akini-yada ngawa kinu-bungkawadinama nakina Neningikarrawara adinuba-d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aburna-langwe-ka amurndakibina ngarra-makama ngayuwa nungkwurruwa-manja aduwaba ka-ngekburakajungwunama akina nara-wiya a-larruma kirrababurna-langwa karnumamalya karningaduwab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angubina iya enena angalya ka-jerridinama alakena, akena ngalaja ababurna-langwa ayakwa nganyangwa nara akina a-jerriduma. Eningangkawura ngawa kuw-ambilyama akina-da,” ni-yama nakina Jesus ena-langwu-wa warnikabuburrakiyuwa.Aki-rringkajungwuna-mulangwa ngarrumurndamurndirra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i-yama ngarningka nakina Jesus, “Wurri-rringkajungwuna kirrumurndamurndirra,” ni-yama. “Nara engkirrikuma aninga-wa yimbukwa iya anija-wa yimbukwa. Yiki-lyangmurukweyina-manja kirrakina amukwiyadakina-manja, akwa yiku-werrikawarriyadina-manja yik-engkingkirrikaja-manja amurndakakinu-wa amurndakijika yiki-ngayindena-murruwa karna yik-ambilyi-yada enena-manja angalya, kembirra warenja-bawiya yikam-akburranginama mibina meningarija-langwa mamawura nara-wiya engkirrikuma kirrakina makinu-w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baburna-langwa warnumamalya amurndakenena-manja angalya awurrakwulyumida-manja karruma-rringkinama makina mamawura nara-wiya engkirrikuma wurrakina makinu-wa. Wuburra laka yibina yinungwakarda ni-dirrirndama nu-menama warenja-bawiya akwalya, ngalajukwaba kumi-ngbijanginame-ka warenja-bawiya mamawura meningarija-langwa makina-d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nakina-langwa kirrinjeya kembirra, ngarra-makinama, yiki-rringkajungwunama karningangkawura. Nara a-ngwanjuma umba yiku-buburiyaminama ngawa Neningikarrawaru-wa, kajungwa ka-ngekburakajungwuna-manja amurndakibina awurruwurrariya, kembirra yikeni-ngbudirrkini-yada nakina kirrakina karnumamalya. Kembirra nara e-ngkilarruma kirrakina umba kirringbuda ngawa yik-arjiyama, yanda-langwa aku-kwurukweyinama ngarrakina, ngayuwa, ningibina-murrada ningi-rukwularrinuma enena-manja angalya, akwa nungkwurruwa-da. Akina-bina ngawa-da,” ni-yama Jesus ena-langwu-wa warnikabuburrakiyuwa nakina-da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mababurna-langwa mamawura nen-akakirumakama warnumamalya-manja, neni-dirrburakama nakina Jesus yakwujina Neningikarrawara-langwa-manja angalya Jirujalema-manja. Umba mababurna-langwa meningalyarrngwalyilya nu-wurdanguma nakina ebinu-wa angakarjiyinga angalya emikirra Alibumanja. Biya yakwujina ngawa n-ambilyuma nakina marringa-m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Jesus nanga-rringka ngarningka nakina duwilyaba dingaya dadingalyingmalyingma dubukwaya yingi-likenuma ngalajukwaba ebinu-wa bada. Umba ying-embirrkawiyebajuwama ngalamba-langwa akina angwarnda, akena embirrkambilyuma eyukwujiya-kiya akina-d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mababurna-langwa meninguwurdarriya-wiya mamawura ngarningka ni-lawurradinuma nakina Jesus Jirujalemu-wa Neningikarrawara-langwu-wa angalya ayakwi-yada. Aburrajukwaba wurrababurna-langwa warnumamalya namurndaki-likenuma yenjerrikina kajungwa warnik-engkirriki-yada wurrakina ayakwa ena-langwa yakwujina-d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Jesus ni-yama ena-langwu-wa warnikabuburrakiyuwa, “Arume-ka angwarnda narr-akumarnuma wurrukwala warnumamalya bada-manja, umba ngalaja daka dingaya eyukwujiya angwarnda ying-akumarnuma. Akena ngaluwa eningaba angwurra yingi-yamama amandangwa dakina-d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murndakangaba warnumamalya narr-akumarnuma aruma angwarnda, akena aruma ngawa na-minambilyama aburra-langwa. Umba daka dadingalyingmalyingma dingaya ying-akumarnuma arngkuwilyaba ababurna-langwa angwarnda ngala-langwa. Arngkawura yingi-jerrukwama-da, kembirra nara ebina ambilyuma arakba ngaluwa-manja-da,” ni-yama Jesus nakina-da.Warnumamalya karru-burrijina-mulangwa Neningikarrawara-langwa angalya Jirujalema-manja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ukwala warnikabuburrakiyuwa Jesus-langwa na-lyelyimbukweyinuma wurrakina yakwujina ngawa Neningikarrawara-langwa-manja angalya Jirujalema-manja. “Eningabe-ka akwulyubena ena alikira,” ne-yama. “Eninginingaba-wiya amurndakeyena angwarnda. Ngalajukwaba eninginingaba-wiya amurndakijika narru-wilyakama warnumamalya yangkwurrangwa akwulyubeni-yada angalya Neningikarrawara-langwa,” ne-yama na-makijeyinuma wurrakina.Eneja ni-yama Jesus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murndakenena amurndakijika-murriya kirri-rringkinama karna aduwaba, nara eningangkawura ambilyuma akina yelakwa. Umba aburraja wurruwurrariya warnumamalya karru-burrijinama ambaka-murrumurra ena-da. Karru-burrijiname-ka ababurna-langwa angwarnda, kembirra kawurra-murrkwulijeyinama akina ajiringka-manja-da,” ni-yama Jesus nakina-da.Jesus nenu-madumurrkwa-mulangwa warnumamalya-manja meningarija-langwa-langwa mamawura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Jesus-langwa warnikabuburrakiyuwa ne-yama wurrakina enuwa-wa, “Bungkawa, yirru-makina angwurra. Ngambi-yade-ka akina? Umba ke-yamarrkinama akina kajungwa yik-eningmidini-yada yirruwa nara-wiya a-larruma enena alikira?” ne-yam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0">
  <a:themeElements>
    <a:clrScheme name="Theme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2026-06-15T11:39:32Z</dcterms:created>
  <dcterms:modified xsi:type="dcterms:W3CDTF">2026-06-15T11:39:32Z</dcterms:modified>
  <dc:title>Bible.com.au: Luka 21:1-38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