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  <p:sldId id="298" r:id="rId45"/>
    <p:sldId id="299" r:id="rId46"/>
    <p:sldId id="300" r:id="rId47"/>
    <p:sldId id="301" r:id="rId48"/>
    <p:sldId id="302" r:id="rId49"/>
    <p:sldId id="303" r:id="rId5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slide" Target="slides/slide39.xml"/>
  <Relationship Id="rId42" Type="http://schemas.openxmlformats.org/officeDocument/2006/relationships/slide" Target="slides/slide40.xml"/>
  <Relationship Id="rId43" Type="http://schemas.openxmlformats.org/officeDocument/2006/relationships/slide" Target="slides/slide41.xml"/>
  <Relationship Id="rId44" Type="http://schemas.openxmlformats.org/officeDocument/2006/relationships/slide" Target="slides/slide42.xml"/>
  <Relationship Id="rId45" Type="http://schemas.openxmlformats.org/officeDocument/2006/relationships/slide" Target="slides/slide43.xml"/>
  <Relationship Id="rId46" Type="http://schemas.openxmlformats.org/officeDocument/2006/relationships/slide" Target="slides/slide44.xml"/>
  <Relationship Id="rId47" Type="http://schemas.openxmlformats.org/officeDocument/2006/relationships/slide" Target="slides/slide45.xml"/>
  <Relationship Id="rId48" Type="http://schemas.openxmlformats.org/officeDocument/2006/relationships/slide" Target="slides/slide46.xml"/>
  <Relationship Id="rId49" Type="http://schemas.openxmlformats.org/officeDocument/2006/relationships/slide" Target="slides/slide47.xml"/>
  <Relationship Id="rId50" Type="http://schemas.openxmlformats.org/officeDocument/2006/relationships/slide" Target="slides/slide48.xml"/>
  <Relationship Id="rId51" Type="http://schemas.openxmlformats.org/officeDocument/2006/relationships/presProps" Target="presProps.xml"/>
  <Relationship Id="rId52" Type="http://schemas.openxmlformats.org/officeDocument/2006/relationships/viewProps" Target="viewProps.xml"/>
  <Relationship Id="rId5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535841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uka 20:1-4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in1992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ni-yama Jesus aburruwa-wa, “Nara kembirra a-makama arakba ngayamba-langwa nungkwurruwa-manja nganjukwaba nibina-langwa nenumamalya nenimikirra nginu-maka-mulangwa ningeniki-yami-yada amurndakenena,” ni-yama Jesus nakina-da.Warnikakukwurrajungwa-langwa warnungkwarba akwurena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-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kembirra Jesus nenu-makama arakba enena alawudawarra yakwujina wurrumurndakakina-manja wurruwurrakwulyumida warnumamalya.Nuwilyaba nenungkwarba ni-lungkuwabijuwama nakina akwurena ena-langwa-manja angalya. Ababurne-ka akina akwurena awurrakawura-ma ni-lungkuwabijuwama. Biya nenu-kwama warka wurrukwala-manja warnungkwarba kajungwa warnik-embirraji-yada akina-manja akwurena ena-langwa. Kembirra ngalaja ekuwarra ebina amaninga ena-langwi-yada umba ekuwarra aburra-langwi-yada akina. Biya ni-lalikama ebina angalya arakba ena-langwa, umba ni-likenuma engku-we-ka nakina eminingku-wa angalya. Biya yakwujina ngawa n-ambilyumurra nakina-da.N-ambambilyumurra ngawa nakina, bi...ya akilarrkakwurena arakba. Kembirra ni-ngayindanguma nakina arakba ena-langwa akwurena. Biya neni-larrka nuwilyaba nenikuminuwar•duwar•da ena-langwa yadikina angerriba ena-langwu-wa angalya, kajungwa kenumin-angkarni-yada nakina amurndakibina akwala akwurena awalyuwa-dangwa ena-langwa. Eneja kembirra ni-likena arakba nakina nenikuminuwar•duwar•da.Biya yakwujina ni-yar•da. Biya neni-yukwamajuwa wurrumurndakibinu-wa warnungkwarba akwala akwurena kajungwa kenuminu-wilyakini-yada akina ena-langwu-wa nubungkawa. Akena aburraja wurrumurndakakina warnungkwarba narru-marrukwama nara kenu-kwa umba neni-larrkbarjanga nakina-manja nenikuminuwar•duwar•da biya na-minangkirreyinuma engku-wa wurrakina-da. Kembirra eneja ni-lawurradina nakina arakba ena-langwu-wa nubungkawa, akena nara kinu-wilyaka akina akwurena, numamungkwur•da ni-likenuma nakina-da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...ya kembirra ngarningka eneja nibina nabalija angalya neni-larrka arakba nakina ningka-langwa nenikuminuwar•duwar•da ena-langwa nenik-angki-yada akina akwurena. Akena aburraja warnungkwarba wurruwurrariye-ka ngawa wurruwarnkarnyerra wurrakina. Akwa ayarrkawarriya ne-yengbinuma ayakwa wurrakina enuwa-wa, neni-rinjarrkame-ka. Biya angwurre-ka neni-larrkbarjanguma ngawa biya na-minangkirreyinuma enejukwaba-da. Kembirra ni-lawurradinuma enejukwaba nakina numamungkwur•da ena-langwu-wa nubungkawa nakina-da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...ya ngarningka eneja nibina-murrada nabalija angalya neni-larrka nuwilyaba ningka-langwa nenikuminuwar•duwar•da ena-langwa angerriba wurrumurndakibinu-wa warnungkwarba. Neni-larrkbarjanguma ngawa enejukwaba akwa na-minangkirreyinuma wurrakina-da. Kembirra eneja ni-lawurradinuma nakina amarmarra-wiya neni-larrkbarjangu-mulangwa wurrakina-da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ni-yama nabalija angalya nakina, “Ki-yamarrkinama ngayuwa?” ni-yama. “Karukwa! Kini-larrkajama ngayuwa nenikuwarrka. Ningi-lyelyingminama nakina akena ke-yamarrkina dukwa wurrumurndakibina warnumamalya wurruwurrariya? Nenikuwarrka naka-baba akwa nara dukwa warna a-larrkbarjuma-da,” ni-yama. Biya kembirra neni-larrka arakba ena-langwa nenikuwenikba ebinu-wa angalya ena-langwu-wa. Eneja kembirra ni-likena arakba-da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ena aburraja wurrumurndakibina warnungkwarba neni-rringka-manja nubukwaya ni-likenuma nakina nenikuwenikba, na-lyelyimbukweyinuma arakba. Biya na-makijeyinuma ayakwa. “Naka-bina nenikuwenikba arakba nubungkawa-langwa,” ne-yama. “Kini-jungwuna-manja nakina nungwenikba, kembirra naka-bina nenikuwenikba kini-lyinginama enena angalya enamba-langwa nakina-da. Ngenu-wardena arakba enena-wiya, kembirra enena angalya akwa ngawa amurndakenena akwurena ngakwurra-langwi-yada!” ne-yama na-makijeyinuma wurrakina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kembirra neni-rndirrka, akwa neni-jadijuwa wurrakina ebina-langwa angalya akwa na-lamukwarridinuma nakina-manja arakba-da. Ena-bu ngawa-da.Jesus nenu-makama enena alawudawarra wurrumurndakibina-manja warnumamalya biya ni-yama aburruwa-wa, “Kini-yamarrkiname-ka kembirra nibina nabalija angalya? Ka-makinama ngayuwa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ini-likajama nakina ena-langwu-wa angalya akwa kenu-wardenama wurrumurndakibina warnungkwarba wurruwurrariya. Biya kenu-kwunama akina angalya ena-langwa arakba wurringku-wa warnungkwarba kajungwa kini-likaja-manja nakina engku-wa, kembirra kenumin-akwurrajini-yada ena-langwa akwurena yakwujina,” ni-yama Jesus aburruwa-wa.Aburraja kembirra nuw-engkirrika-mulangwa wurrakina akina ayakwa Jesus-langwa, namurndaki-yama, “Kardi! Nare-ka akina e-yamama nakina-da!” ne-yama wurrakina-da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kembirra nenumurndaki-rringka Jesus wurrakina-murru-wa arakba-da. Biya ni-yama, “Amurndakenena ayakwa nuw-arrikarrijungwunuma arakburakba-kiya-wiya Neningikarrawara-langwa-manja jurra. Ne-yaminama akina,‘Wurrukwala warnungkwarba nuw-ambilyumurra wurribina warniki-likiraki-yada alikira angwarnda-murra. Kembirra narruwurra-murndukwama ebina ababurne-ka angwarnda adinakba wurrakina. Biya awilyaba angwarnda eyebijeba narr-akumarnuma engka-langwa-langwa mena na-warangu-mubaba akina. Umba ambaka-murra ngarningka narru-manguma ebina-murrada angwarnda na-warangu-murrada adinuba-wiya. Akena eningaba-dangwa amurndangekburna-dangwa alyengma akina eningadinuba-wiya angwarnda-da,’ne-yaminama akina ayakwa.”Biya kembirra ngarningka ni-yama Jesus aburruwa-wa, “Yiki-yakuwerribikajama karna ambaka-langwa amurndakakinu-wa ayakwa,” ni-yama,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mena yikaku-mungkwurrarjiya-manja kirruwilyaba karnumamalya ebina angwarnda, kembirra adidira nungkwurra-langwa ke-ngkarrnginama eyukwayuwa-wiya. Umba ke-ngkilarrina-manja akina angwarnda nungkwurruwa-manja kembirra yikakuminu-wurrakadabajenama adidira nungkwurra-langwa amangwarra-wiya,” ni-yama Jesus wurrumurndakibinu-wa warnumamalya.WarningiJudiya warnumamalya narra-kwa-mulangwa angwarnda WarningiRawumu-wa wurrububungkawa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umiyambena nenumamalya nenu-makama Jesus-manja neniki-yama-langwa nakina?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burraja kembirra wurrumurndakakina warnikakakirumaka Mawijija-langwa ayakwa eningarumuruma akwa ngawa WurruMinida warnungkwarba wurrarumuruma aburrajukwaba neni-ngayindangume-ka wurrakina warniki-rndarrki-yada Jesus akina-wiya ngawa. Na-lyandarrkenume-ka wurrakina ni-yengbinu-mulangwa Jesus ayakwa aburruwa-langwa nenu-maka-mulangwa nakina ebina alawudawarra wurruwurrariya-langwa warnumamalya. Akena nuw-akbar•danguma wurrakina wurrumurndakibina-langwa warnumamalya nenuwurraki-ngayindangu-murrilangwa Jesus wurrakina-da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neni-rruburringkama ngawa wurrakina Jesus-uwa mamawura iya marringa-da.Biya narra-makama arakba wurrukwalu-wa warnungkwarba wurruwurrariya-wa, “Jeyi! Wurri-likaja Jesus-uwa,” ne-yama. “Kwureya, yikini-yendabaja ayakwa enuwa-wa wuburra laka wurrilyangmilyangmandukwuna warnumamalya ne-yaminama wurrakina. Akena yikini-kadikinama kirrakina. Yikini-yendabaja ayakwa kini-lawurrakajiya-murrikba nakina awurrariya ayakwa nungkwurruwa-wa, kajungwa yikini-lekbaji-yada yirruwa nakina-manja. Yiki-likaja-manja karna, ka-kwunama angwarnda yarna-da,” ne-yama. Neni-ngayindanguma wurrakina neniki-yengbi-yada nakina Jesus awurrariya ayakwa, kajungwa kenu-kwuni-yada kembirra nubungkawu-wa nakina Jesus NeningiRawumu-wa wurrakina-da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burraja kembirra wurrumurndakibina warnungkwarba wurruwurrariya na-likena wurrakina arakba Jesus-uwa. “Bungkawa,” ne-yama, “yarningma yarna ayakwa nungkwa-langwa ayarrkidirrbura-wiya. Ka-rringkinama ningkakina warnumamalya wurrarumuruma akwa ngawa warningaruma-ma wurruwurrakididirrbura wurrakina. Kembirra ka-dirrburakina-manja nungkuwa ningkakina warnumamalya-manja, kembirra ki-yengbinama ningkakina alyangmilyangmandukwuna-wiya ayakwa Neningikarrawara-langwa-langwa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yirru-makina-langwa. Karru-murndukwuna-manja warnungkwarba angwarnda ngakwurra-langwa, NgarningiJudiya-langwa-langwa angwarnda, kajungwa karri-larrkaji-yada akina angerriba engku-wa Rawumu-wa Nubungkawu-wa Kajara, kembirra eningaba akina? Akinu-kwunama ngarna yinda nara a-kwama nakina?” ne-yama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Jesus neningma mangma aburra-langwa. Neningma narruma-yangkwuruwurrkama aburra-langwa mangma wurrakina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ni-yama, “Yu-kwa-langwa angwarnda awilyaba. Yi-mukangbijiya-langwa. Yindukwureya, numiyambena naka nenumukwurra enena-manja angwarnda yikini-rringkinama? Akwa amiyambena ekirra kirri-rringkinama?” ni-yama.Aburraja ne-yama, “Nubungkawa Kajara-da akwa ena-langwa ekirra-da.”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-yama kembirra Jesus aburruwa-wa, “Nakina-bina-da. Kembirra yikinu-kwunama enuwa-wa ababurna-langwa ebina ena-langwa umba yikinu-kwunama enejukwaba Neningikarrawaru-wa ababurna-langwa ebina ena-langwa kirrakina-da,” ni-yama Jesus aburruwa-wa-da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burraja kembirra warnikakakirumaka Mawijija-langwa ayakwa eningarumuruma akwa ngawa WurruMinida warnungkwarba wurrarumuruma kembirra nawurraki-yengminjada arakba. Ne-yakikbijangeyinuma amurndakibina-langwa ayakwa Jesus-langwa. Kembirra na-lyangmuridinuma arakba wurrakina, akena nara ken-arndirranga Jesus wurrakina, mena wurrababurna-baba warnumamalya nuw-ambilyumurra wurrakina yakwujina-da.Ak-enibudina-mulangwa aki-jungwuna-murrada ngakwurruwa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burraja kembirra wurrukwala warnungkwarba na-likenuma Jesus-uwa. WarningiJudiya wurrakina warnumamalya warnimikirra WurriJedija. Wurrumurndakakine-ka WurriJedija warnumamalya ne-yaminjamama, “Aki-jungwuna-manja ngarna ngarnumadangkwa, kembirra nare-ka ngarna enibuduma ngarningka,” ne-yaminjamama wurrakina. Biya wurrukwala na-likenuma Jesus-uwa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Bungkawa,” ne-yama, “arakburakba-kiya-wiya Mawijija n-arrikarranguma nakina enena ayakwa eningarumuruma ngakwurra-langwa-manja jurra. Ni-yamama,‘Kini-jungwuna-manja neningiyadikba duwilyaba-langwa didarringka akwa wuneningarijira-murra-manja wunalakina-kiya, kembirra nenikumarnjenikba enamba-langwa kininga-menama dakina dingaya ena-langwi-yada didarringka-da. Kininga-menama dakina dingaya kajungwa aburna-langwa warijira wuburra nawenikba-langwa, nenikijungwa-langwa, kuw-ambilyi-yada wurrakina,’ni-yamama nakina Mawijija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uwilyaba-manja mamawura nenumurndaku-wilyakajuwama ngawa eneja Jesus wurrumurndakakina warnumamalya Neningikarrawara-langwa-manja angalya Jirujalema-manja. Nenu-wilyakajuwama ayakwa Neningikarrawara-langwa eningaba kajungwa kenumini-yarrkuwarakini-yada ayakwa ena-langwa wurrakina. Aburraja kembirra nawurraki-likena wurrakina Jesus-uwa WurruMinida warnungkwarba wurrarumuruma iya warnikakakirumaka Mawijija-langwa ayakwa eningarumuruma akwa ngawa wurribina wurrarumuruma aburrajukwaba warnungkwarba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aburraja arngkawura wurrumangbala wurrambilyuma warnungkwarba wurrumangadiyerra-manja nuw-ambilyumurra wurrakina. Biya neningadinuba-wiya nadarringka-ma nakina, akena wuneningarijira-ma wunalakina. Biya kembirra ni-jungwuma arakba nakina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...ya nenikumarnjenikba nuwilyaba nanga-manguma enamba-langwa dibina-murrada didarringka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ena neningarijira-ma ngawa ni-jungwuma enejukwaba nakina.Bi...ya enamba-langwa nuwilyaba ningka nenikumarnjenikba nanga-manguma dibina-murrada. Akena neningarijira-ma ngawa ni-jungwuma enejukwaba nakina.Bi...ya ne-yaminjamama wurrakina ngawa, wurrababurna-langwe-ka wurruwilyuwilyaba-wiya narringa-manguma dibina didarringka duwilyaba-murrada ngawa-da. Akena warningarijira-ma ngawa wurrakina na-jungweyinuma-da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arakba-langwa yingi-jungwuma ngalamba-langwa dakina-da arakba-da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irru-makina kembirra, Bungkawa. Makina-manja mamawura ak-enibudina-manja ngarrakina aki-jungwuna-murrada, kingi-yamarrkiname-ka kembirra dibina didarringka? Wurrumurndakibina warnungkwarba wurrumangbala wurrambilyuma narringa-manguma ne-yakiyakeyinuma ngaluwa-manja. Wurruwilyuwilyaba-wiya ne-yuweyinuma wurrakina. Numiyambena kembirra neningiyadikba?” ne-yama wurrumurndakakina WurriJedija warnumamalya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kembirra arakba ni-yama Jesus aburruwa-wa, “Enena-manja angalya warnungkwarba akwa wurridarringka ne-yar•dijeyinama wurrakina.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-3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ena Neningikarrawara-langwa-manja angalya abalkaya nara arakba e-yakajuma ena-langwa warnumamalya. Ka-jungwuna-manja wurrumurndakakina-bina warnumamalya ena-langwa, kembirra eneja Neningikarrawara ken-enibikinama wurrakina, akwa kini-yaminama, ‘Warningabe-ka warna warnumamalya.’ Akwa kenu-wilyakinama wurrakina ena-langwu-wa angalya kajungwa enuwa-manja kuw-ambilyi-yada warningangkawura wurrakina. Nara a-jungwuma ngarningka akwa nara e-yakajuma wurrakina. Akena aburraja warnikumamurikaja Neningikarrawara-langwa nara wurrakina a-jungwuma-da. Kembirra wurrumurndakakina wuburra warnikumamurikaja Neningikarrawara-langwa ke-yaminama kuw-ambilyama wurrakina aburrajukwaba warnumamalya-da. Kembirra Neningikarrawara-langwa wurriyukwayuwa kuw-ambilyama wurrakina, mena-baba ka-jungwuna-manja wurrakina kuw-enibudina-mubaba ngarningka-da.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nungkwurraja KirriJedija karnumamalya kirri-yaminame-ka, ‘Nara ngarna enibuduma aki-jungwuna-murrada,’ kirri-yaminama kirrakina. Akena nare-ka. Eneja Mawijije-ka nakina ngarrenumin-abilyerrikama ayakwa akina amandangwa ak-enibudina-mulangwa aki-jungwuna-murrada. Karningme-ka karna Mawijija-langwa ayakwa n-arrikarranguma nakina arakburakba-kiya-wiya. N-arrikarranguma nakina ayakwa ebina-langwa eka. Nara ambaka akina ka-jerridina na-dadinu-murrada akina. Akwa akini-yada ngawa n-arrikarranguma ngarningka amurndakenena ayakwa Neningikarrawara-langwa. Ni-yamama Neningikarrawara Mawijiju-wa,‘Ngayuwe-ka ningena Ningeningikarrawara Aburiyama-langwa akwa ngawa Ajika-langwa akwa ngarningka Jekaba-langwa,’ni-yamama nakina.]]>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akine-ka Neningikarrawara nara warninikijungwa-manja warnumamalya a-bungkawaduma nakina umba Nubungkawa nakina n-ambilyama warniba-langwa warnumamalya, mena wurrababurna-langwa warnumamalya wurribina namurndaku-werrikambilyama Neningikarrawara-manja enena-manja ngawa angalya warniba-babe-ka arakba wurrakina-da,” ni-yama Jesus wurrumurndakibinu-wa warnungkwarba WurriJedija-da.]]>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burraja wurrukwala warnikakakirumaka warnungkwarba Mawijija-langwa ayakwa eningarumuruma ne-yama wurrakina Jesus-uwa, “Akina-bina-da. Eningaba ayakwa ayarrkidirrbura nungkwa-langwa ningkarra-makama ningkakina WurriJedija-wa warnumamalya-da,” ne-yama wurrakina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amurndaki-yama, “Ningki-yamarrkinamurra ena-manja angalya? Yirru-makina arakba. Numiyambena nenumamalya nginu-makama nungkuwa-manja ningkeniki-yama-langwa amurndakibina ningki-yaminjamamurra yelakwa ena-manja angalya?” ne-yama.]]>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nara arakba keni-ngayindanga wurrakina keni-yendabena ayakwa Jesus-uwa, ne-yeliyangu-mubaba-da akwa nuw-akbar•dangu-mubaba wurrakina-da.Ayakwa NuMejaya-langwa-langwa]]>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kembirra Jesus ni-yengbinuma ayakwa wurrumurndakakinu-wa warnikakakirumaka Mawijija-langwa ayakwa eningarumuruma akwa ni-yama, “Na-lyelyimbukweyinama NuMejaya-langwa-langwa warnumamalya wurrakina. Na-makijeyinama akwa ne-yaminama wurrakina, ‘Nakine-ka NuMejaya nenikaduwa numirenikba Deyibida-langwa nakina,’ ne-yaminama wurrakina. Amandangwa akina ayakwa aburra-langwa?]]>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arningma ngarna amurndakenena ayakwa Deyibida-langwa ebina n-arrikarranguma nakina jurra-manja. Ni-yamama nakina,‘Nubungkawa Neningikarrawara ni-yamame-ka nakina nganyangwu-wa Nubungkawa:Ambarriya-langwa yelakwa ningekbuda-langwa.K-ambilya ngayuwa-manja akwudangwa]]>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anda-langwa yiba-bungkawakinama ngayuwa ningkakina wurrumurndakibina-manja warnumamalya b-angmar•dena-murrumanja nungkuwa-da,’ni-yamama arakburakba-kiya-wiya Deyibida-da.]]>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-yengbinu-manja nakina Deyibida amurndakenena ayakwa NuMejaya-langwa-langwa neni-yengbijuwama nakina ena-langwa Nubungkawa nakina-da. Kembirra aminakina-langwa ngarningma ngarna nakina NuMejaya nenikaduwa numirenikba Deyibida-langwa nakina akwa ngawa Deyibida-langwa nubungkawa ngarningka-na?” ni-yama Jesus wurrumurndakibinu-wa warnikakakirumaka Mawijija-langwu-wa ayakwa eningarumuruma-da.Jesus nenu-madumurrukwa-mulangwa warnumamalya-manja warnikakakirumaka-langwa warnumamalya]]>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kembirra nakina Jesus ni-yengbinuma arakba akwala ayakwa ena-langwu-wa warnikabuburrakiyuwa. Umba aburraja wurrababurna warnumamalya nuw-engkirrikenuma ayakwa ena-langwa aburrajukwaba.]]>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-yama Jesus, “Wurri-rringkajungwuna kembirra wurrumurndakakina-langwa warnungkwarba warnikakakirumaka Mawijija-langwa ayakwa eningarumuruma. Wurri-rringkajungwuna kajungwa nari-yada wurrakina e-kadikama nungkwurruwa-manja. Aburraja wurrumurndakenena warnikakakirumaka ka-lyelyingminame-ka kuw-awiyuwiyebeyinama dumbala dilingajirrirra, kajungwa wurrukwala warnumamalya karra-rringkini-yada wurrakina. Aburraja karra-rringkinama akwa ke-yaminama, ‘Wurrarumurume-ka warnungkwarba wurrakina,’ ke-yaminama wurrakina. Akwa ngarningka, aburraja ka-likaja-manja wurrumurndakakina warnikakakirumaka warnungkwarba wurruwurrakuwilyarru-wa warnumamalya, ka-lyelyingminame-ka ke-yengbina-mulangwa warnumamalya eninginingaba-wiya ayakwa aburruwa-wa. Akwa ngarningka ka-lyelyingminame-ka wurrakina angalya eninginingaba warnik-ambarringi-yada wurrakina, waka Neningikarrawara-langwa-manja alikira, waka wurrukwala-langwa-manja alikira akini-yada ngawa ke-yebukeyina-manja aninga wurrakina.]]></a:t>
            </a: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wa ngarningka nuw-angmungmadama wurrakina alikira wurringaya-langwa wurridarringka. Biya kembirra ka-buriyaminama Neningikarrawaru-wa ababurna-murra ayakwa. Ke-yengbiyengbinama ngawa ayakwa wurrakina karra-rringkina-murrumanja warnumamalya. Amukwiyadakina ne-yaminjaminama wurrakina-da. Kembirra nungkwurraja wi-yakuwerribikina karna meningarija-langwu-wa mamawura, mena akini-yada ngawa Neningikarrawara keni-lekbajama wurruwurrariya-wa warnumamalya. Umba warnikakakirumaka ayakwa Mawijija-langwa angwurra keni-lekbajama Neningikarrawara nakina-da!” ni-yama Jesus ena-langwu-wa warnikabuburrakiyuwa-da.]]></a:t>
            </a: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ni-yama Jesus, “Nganjukwaba ngarre-yengkilabajama karna ayakwa nungkwurruwa-wa. Yirru-makina-langwa ngayuwa-wa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bina-wiya nenu-mingekingambajuwama eneja Janjana warnumamalya ebina-manja adalyuma. Numiyambena kembirra nenumamalya nenu-makama Janjana-manja neniku-mingekingambaja-langwa warnumamalya nakina? Neningikarrawara yinda warnumamalya?” ni-yama Jesus aburruwa-wa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burraja kembirra nawurraki-lyelyimbukweyinuma. Biya na-makijeyinuma wurrakina akwa ne-yama, “Amiyambena ayakwa akinumini-lawurrakajinama ngarna akinu-kwunama? Aki-yamina-manja ngarna, ‘Neningikarraware-ka nenu-makama Janjana-manja,’ kembirra enamba-langwa nakina kini-yaminama ngakwurruwa-wa, ‘Miyambena-burra kinu-minikalyikama nakina kembirra Janjana kirrakina?’ kini-yaminama nakina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aki-yamina-manja ngarna, ‘Wurrukwala warnumamalya nenu-makama Janjana-manja wurrakina,’ kembirra wurrumurndakenena wurrababurna warnumamalya akabu-ngajinama ngakwurruwa-manja malarra-murra-da. Wurrababurna-langwe-ka warnumamalya akabu-ngajinama ngarna, mena namurndaki-yama-mubaba wurrakina, ‘Janjane-ka nenikumakumaka ayakwa Neningikarrawara-langwa nakina,’ namurndaki-yamama wurrakina-baba,” namurndaku-makijeyinuma wurrumurndakakina warnungkwarba-da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kembirra ne-yama Jesus-uwa, “Kada! Yarningbala. Dukwa angkaburra nenu-makama nakina-manja Janjana?”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8">
  <a:themeElements>
    <a:clrScheme name="Theme7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48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2026-06-15T10:32:48Z</dcterms:created>
  <dcterms:modified xsi:type="dcterms:W3CDTF">2026-06-15T10:32:48Z</dcterms:modified>
  <dc:title>Bible.com.au: Luka 20:1-47 (Anin1992)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