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2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kumamurikaja Neningikarrawara-langwa ni-yama aburruwa-wa, “Nara akbar•duma kirrakina umba w-engkirrikiya-langwa enena ayakwa ngarra-makinama, mena ningi-likenumurra ngayuwa yangkwurrangwa nungkwurruwa-wa kajungwa ka-makini-yada ayakwa eningaba. Yik-engkirrikaja-manja kirrakina enena ayakwa eningaba, akwa wurruminukwala-langwa warnumamalya kuw-engkirrikaja-manja wurrakina aburrajukwaba, kembirra kirrangkwulyumida-langwa karnumamalya kinu-ngwurrkbalinama yukwudukwuda nungkwurra-lang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mema-manja ngawa mamawura Deyibida-langwa-manja angalya ni-rukwularruma arakba eneja nuwilyaba niyukwujiya. Arakburakba-kiya-wiya eneja Neningikarrawara nenu-makama nakina nungkwurra-langwa-manja wurrarumuruma keni-larrkaja-mulangwa nakina nungkwurruwa-wa ena-langwa NuMejaya. Kembirra naka arakba nibina-murrada ni-rukwularruma arakba NuMejaya-da. Nubungkawa nakina n-ambilyama. Kembirra yiken-enibikinama kirrakina karnumamaly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yikin-akburranginamurra numurrkbalya niyukwujiya dumbala-murra bada-manja, nara aruma-manja alikira umba eyukwujiya-manja alikira, bulukwa-murriya-langwa-manja. Yikin-akburrangina-manja kembirra nakina, yik-eningmidinama arakba enena ayakwa alyangmandukwuna ngawa ena-da,” ni-yama nakina nenikumamurikaja Neningikarrawara-langwa wurrumurndakibinu-wa warnungkwarb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kina warnungkwarba narra-rringka arakba wurrababurne-ka warnikumamurikaja Neningikarrawara-langwa. Akini-yada ngawa aburraja nawurraki-jadingama wurrakina adirrariyaba angubina-langwa. Kembirra na-mebeyina emeba, neni-yangmarngkwajuwa Neningikarrawaru-wa wurr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murndaki-yama,“Ngeni-yangmarngkwajinama ngarna Neningikarrawara nibina n-ambilyamurra ena-langwa-manja angalya abalkaya.Nakine-ka nenu-werrungwur•denama wurrakina warnumamalya nenumini-yarrkuwarakina-murrumurra ena-langwa ayakwa.Aburraja kembirra ka-likajamurra yilyurrkwa-murra yukwudukwuda wurrakina-da,”namurndaki-yama wurrumurndakakina warnikumamurikaja Neningikarrawara-lang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wurraki-likena erribaja, namurndaki-lawurradinuma Neningikarrawara-langwu-wa angalya arakba-da.Aburraja kembirra wurribina warnungkwarba na-makijeyina ayakwa, biya ne-yama, “Kwa, ngarri-likaja arakba Bediliyemu-wa kajungwa akini-rringkini-yada ngarna nangariya ngarrenu-maka-murrilangwa Nubungkawa Neningikarrawara,” ne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ikena, nuw-enjirrikeyina arakba wurrakina-da.Nuw-alilikenu...wa. Bediliyema-manja. Biya narralirrak-akburranga yakwujina wunalekbina Jawijiba akwa Meri, akwa neni-rringka nangariya nu-kukwunumurrkwuluma bada-manja, bulukwa-murriya-langwa-manja angal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alirraku-maka wunalakina-kiya-manja amurndakibina ayakwa nibina nenikumamurikaja Neningikarrawara-langwa ni-yengbinu-mulangwa nakina-langwa nangariy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rra-maka wurrakina wurrukwala-manja warnumamalya aburrajukwaba nangariya-langwa. Aburraja nawurrak-engkirrika-manja akina ayakwa namurndaki-yakikbijangeyina angwurra arakba wurr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Meri yingu-wilyakama dakina amurndakibina ayakwa ngala-langwa-manja aringka akwa ying-engkingkirrikenuma ngawa amurndakakinu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rukwularru-mulangwa Je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ibina warnungkwarba na-lawurradina aburra-langwu-wa jiba. Neni-yangmarngkwajuwama Neningikarrawara, eningaba-wiya-baba narri-rringkama akwa nuw-engkirrikenuma wurrakina. Narr-akburrangame-ka ebina-langwiya ngawa ayakwa nenu-maka-mulangwiya Neningikarrawara-langwa nenikumamurikaja-da.Jesus-langwa-langwa ekirr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mangbala mabiyakarbiya-manja mamawura aburraja neni-ringandanguma nenu-mukaduwamurrikama nibina niyukwujiya, akwa neni-yengbijuwama nakina Jesus. Akina ekirra ebina-murrada neni-yengbijuwa-murrada nenikumamurikaja Neningikarrawara-langwa nara-wiya kingu-mambakina dirndenikba-da.Nangariya Jesus nenu-wilyaka-mulangwa Neningikarrawara-langwu-wa angalya Jirujalemu-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ubukwurraja ngawa Jawijiba akwa Meri akwa nangariya Jesus nabuk-ambilyumurra wurrubukalakina Bediliyema-manja. Ngalaja yuwilyaba yimawura nu-merrkbijanga arakba yakina akina-manja angalya. Akwa kembirra neni-likena arakba Jawijiba akwa Meri Jirujalemu-wa, nenu-wilyakama nangariya. Nabuk-alilikenu...wa. Jirujalema-manja nabuki-yar•da. Biya neni-likena arakba wunalakina Jawijiba akwa Meri Neningikarrawara-langwu-wa angalya kajungwa wuneniku-kwi-yada aburna-langwa nangariya Nubungkawu-wa Neningikarrawara akwa kajungwa keni-yamini-yada yakwujina amurndakibina-langwiya ayakwa eningarumuruma-langwiya nenu-kwa-mulangwiya Mawijija WarningiYijireyila-manja warnumamalya arakburakba-kiya-wiya. Adinuba-wiya eneja Nubungkawa Neningikarrawara nenu-makamurra nakina Mawijija-manja, umba kembirra enamba-langwa Mawijija nenu-makamurra nakina wurrumurndakibina-manja warnumamalya ebina-murrada ngawa ayakwa Neningikarrawara-langwa. Ni-yamama Nubungkawa Neningikarrawara,“Wurrababurna-langwa nungkwurra-langwa wurrumilyengma wurriyukwayuwa warnungkwarba nganyangwa wurrakina,”ni-yamama nakina. Akwa enena ngarningka ayakwa ni-yamama Nubungkawa Neningikarrawara,“Dibine-ka didarringka, karring-arrangbina-manja wurrangariya dakina, kinginga-menamurra dambilyuma darrawurukukwa, akena nara-manja dibina darrawurukukwa aba dakwurakburakba. Kingi-likajamurra Neningikarrawara-langwu-wa angalya akwa kinginu-kwunama NuMinidu-wa nenungkwarba. Kingi-yaminama dakina enuwa-wa, ‘Neningikarrawara-langwa dalakena-kiya,’ kingi-yaminama. Kembirra nakina nenungkwarba NuMinida kiningalirraku-wardenama dalakina darrawurukukwa-kiya,”ni-yamama Nubungkawa Neningikarrawara. Akwa akina kembirra ngalaja Meri yingi-yamamurra yakwujina ngawa Neningikarrawara-langwa-manja angalya kajungwa diyadi-yada arakba d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manja ngawa angalya Jirujalema eneja nuwilyaba neniyerringka n-ambilyumurra nenimikirra Jimiyina. Nakina neniyerringka neningabe-ka, n-engkingkirrikenume-ka Neningikarrawara-langwu-wa ayakwa. Akwa n-embimbirrarinumurra nakina NuMejayu-wa, mena nakina NuMejaya nenik-enjungwurri-yada ena-langwa warnumamalya WarningiYijireyila. Ngalaja Neningikarrawara-langwa Amawurrina akwurdukwurda nuw-ambilyumurra nakina-manja neniyerringk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ne-yengbina ayakwa akina Amawurrina enuwa-manja akwa ne-yamama, “Nare-ka a-jungwuma ningkakina yanda-langwa kini-rringkinama nungkuwa nibina nenumamalya Nubungkawa Neningikarrawara neniki-larrka nakina yangkwurrangwa nenimikirra NuMejaya,” ne-yamama akina Amawurrina akwurdukwurda Neningikarrawara-langwa Jimiyinu-w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ma arakba akina Amawurrina Jimiyinu-wa, “Likaja arakba Neningikarrawara-langwu-wa angalya,” ne-yama akina. Eneja kembirra ni-likena arakba yenjerrikina nakina neniyerringka. Umba n-ambilyu-wiya nakina Neningikarrawara-langwa-manja angalya, aburnaja Jawijiba akwa Meri wunalakina neni-yar•duma yakwujina. Umba kembirra nakina neniyerringka Jimiyina nenilirrak-akburrangama wunalakina yakwuj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-rndarrka niyukwujiya nangariya ena-langwa-manja ayarrka akwa nenu-kwiyukwiyuma. Biya neni-yangmarngkwajuwa nakina Neningikarrawaru-wa akwa ni-yama enuwa-wa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ngkawa, yirraminu-war•dangumurra warka nungkwa-langwa arakba, akwa ningi-jerrukwama akina.Umba kembirra yi-larrkaja arakba ngu-ngwanjina. Ngi-likaja-langwa ngayuwa enena-langwa angalya yilyurrkwa-murra yukwudukwuda, mena alyangmandukwuna-wiya-baba ayakwa nungkwa-l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-larrkaja ngayuwa aduwaba mena ningeni-rringka-mubaba nibina nenumamalya yirrumini-larrkama nungkuwa yirra-langwa yarnik-enibiki-yada yirrababurna-langwa yarnumamalya nungkwa-langwa.Nganyangwa-murra menba ningeni-rringkama ngayuwa aduwab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ngkeni-larrkama nakina yangkwurrangwa kajungwa wurrababurna-langwa warnumamalya ababurna-manja angalya keni-rringkini-yada nakina aburrajukwaba wurr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kembirra engka-manja angalya emikirra Rawuma eneja nubungkawa naruma n-ambilyumurra. Nenimikirra Akwajija. Narrubude-ka nubungkawa nakina. Biya ni-lyingama ababurna-manja angalya eminiminingka akwa nu-bungkawadinuma wurrababurna-manja warnumamalya wurriminiminingka. Biya ni-lyangkuwerribikajungwunuma arakba nakine-ka nubungkawa Akwajija neniku-murnduwi-yada ekirra wurrababurna-langwa warnumamalya amurndakibina-manja angalya ababurn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wuburra akilarrkabarrirraka kini-yaminama. Biya kenu-wilyakajinama nakina warnumamalya-manja wurribina nuw-ambilya-murrumanja eminingka-manja iya eminingka-manja angalya ebina ka-ngayindena-mulangwa nungkuwa warniki-yami-yada wurrakina.Aburraja wurrumurndakakina warnumamalya karri-rringkina-manja ebina akilarrkabarrirraka, yikabi-yangmarngkwajinama kembirra yirruwa nungkwa-langwa yarnumamalya YarningiYijireyila-da,”ni-yama nakina Jimiyina Neningikarrawaru-w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Meri akwa Jawijiba neni-yakikbijangeyina angwurra wunalakina akina-langwa ayakwa ni-yengbinu-mulangwa nakina neniyerringka nangariya-lang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engbina arakba nakina neniyerringka akwala ngarningka ayakwa Neningikarrawaru-wa. Neni-yendabena Neningikarrawara kajungwa kini-yamini-yada eningaba wurrubukalakina-manja Jawijiba akwa Meri akwa Jesus.Kembirra nakina Jimiyina ni-yengbina arakba ayakwa Jesus-langwu-wa dirndenikba ngalajukwaba. Ni-yama nakina, “Nubungkawa Neningikarraware-ka nakina nu-wekbalyinuma naka nangariya akwa neni-larrkama enenu-wa angalya kajungwa ngarrukwala NgarningiYijireyila ngarnumamalya aki-jungweyini-yada ngarna, umba ngarrukwala ak-enibikajungwuni-yada. Kin-arumidina-manja nakina, kenu-wilyakajinama warnumamalya-manja ebina kini-yamina-mulangwa Neningikarrawara. Akena aburraja wurrababurne-ka warnumamalya ka-warename-ka n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kembirra wurrumurndakakina warnumamalya wurribina ka-warena-murrumurra Neningikarrawara nara arakba abuwarrkama ebina karru-wilyakinama aburra-langwa-manja mangma. Umba nungkwaja ningkirndenikba ningkuwerrikawarriye-ka k-ambilyama ningkakina, wuburra laka lyelyinga angandinga kaku-werridadenama nungkwa-langwa-manja yukwudukwuda akina-da,” ni-yama Jimiyina Meri-w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-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duwilyaba dadiyuwangkwa dadimikirra Ena ying-ambilyumurra dakina akina-manja ngawa angalya Neningikarrawara-langwa Jirujalema-manja. Akwa narringa-makumakama warnumamalya-manja yakwujina Neningikarrawara-langwa ayakwa. Umba eneja nungwadikba ngala-langwa Benyuwela wurruwurrakuwilyaba-langwa warnumamalya warnimikirra Ajera. Dakine-ka dadiyuwangkwa 84 mamarika iya yinungkwura ying-ambilyumurra arakba. Arakba-wiya neni-yakeyinumurra wunalakina neningiyadikba mamangbala mambilyuma mamarika iya yinungkwura biya ni-jungwuma nakina neningiyadikba ngala-langwa. Kembirra dadinungkwurakba arakba ying-ambilyumurra dingaya dakina.Dakine-ka dadiyuwangkwa nara kingi-lalika Neningikarrawara-langwa angalya umba meningilida iya alyarrngwalyilya yingini-yangmarngkwajuwama dakina Neningikarrawara. Akwali-yada ying-alyubarinumurra aninga akena akwali-yada nara king-alyubarina aninga umba murumureya ngawa ying-ambilyumurra, yimbukwa yingi-yengbiyengbinuma ayakwa Neningikarrawaru-wa d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buk-ambilyu-wiya ambaka Jawijiba akwa Meri akwa Jesus yakwujina Neningikarrawara-langwa-manja angalya Jirujalema-manja wurrubukalakina, dibina-murrada dadiyuwangkwa yingi-likenuma dakina nabuk-ambilyu-murruwa wurrubukalakina. Biya yingini-rringka-manja nakina nangariya, kembirra yingini-yangmarngkwajuwa arakba dakina Neningikarrawaru-wa ni-rukwularrinu-mulangwa nakina niyukwujiya. Kembirra yadikina yingi-yengbina arakba dakina ayakwa ena-langwa-langwa. Narringa-makumakamurra dakina ena-langwa-langwa warnumamalya-manja wurrumurndakibina nuw-embimbirrarinu-murrumanja wurrakina Neningikarrawara ken-enjungwurrena-murruwa nakina WarningiJirujalema warnumamalya.Jawijiba akwa Meri akwa Jesus nabuki-lawurradinu-mulangwa Nejiridu-wa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Jawijiba akwa Meri neni-jerrukwama arakba amurndakibina neni-yama-mulangwa wunalakina Neningikarrawara-langwa-manja angalya Jirujalema-manja, nenumini-yarrkuwarakinu-mulangwa Neningikarrawara-langwu-wa ayakwa eningarumuruma-wa. Biya nabuki-lawurradina arakba wurrubukalakina Keliliyu-wa aburrubukwurra-langwu-wa angalya emikirra Nejiri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ujina kembirra akina-manja ngawa angalya n-arumidinumurra niyukwujiya Jesus nakina. Ambaka-langwa n-arumidinuma, ni-ngbudidinuma akwa num-arrubudidinuma ena-langwa mangma. Eneja Neningikarrawara nenu-werrungwur•dangume-ka nakina-manja akwa nu-manjikbudanguma ngawa neningangkawura enuwa-manja-da.Nenjarrngalyilya-wiya Jesus ni-likenu-mulangwa Neningikarrawara-langwu-wa angaly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kwulyumide-ka warnumamalya WarningiYijireyila nawurraki-likenuma Jirujalemu-wa wurrakina arngkababurna-langwa na-jerridinu-manja akilarrkumurndada yakwujina. Namurndaki-likenumurra kajungwa warnik-ambarringi-yada wurrakina Akwurungkuwarrukwa yakwujina. Aburnajukwaba ngawa Jawijiba akwa Meri nen-alilikenuma Jirujalemu-wa akinu-wa wunalakin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-ambilyumurra arakba eneja Jesus mememberrkwa mambilyuma mamarika iya yinungkwura. Kembirra enejukwaba nenu-wilyakamurra wunalakina Jawijiba akwa Meri Jirujalemu-wa Akwurungkuwarrukwu-wa wunalakina. Biya kembirra nabuki-likena nabuk-ambarringa wurrubukalakina Akwurungkuwarrukwa akwa ngawa wurruwurrakwulyumida WarningiJudiya warnumamalya aburrajukwab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baburna-langwa wurrakina wurrububungkawa wurriyukwayuwa ena-langwa narrawurra-murnduwarnuma arakba wurrumurndakibina warnumamalya. Umba eneja nuwilyaba nubungkawa niyukwujiya nenimikirra Kwariniyija nu-bungkawadinuma nakina engemba-manja angalya Jiriya-manj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jerridu-manja Akwurungkuwarrukwa ebina, neni-lalika Jawijiba akwa Meri Jirujalema umba neni-lawurradinuma wunalakina angalyu-wa Nejiridu-wa. Aburrajukwaba wurrababurne-ka ngawa warnumamalya aburra-langwa namurndaki-likenuma aburruwa wurrakina. Umba eneja nakina Jesus n-ambilya ngawa yakwujina Jirujalema-manja. Akena wuneningbala-kiya wunalakina Jawijiba akwa Meri n-ambilyumurra nakina Jesus yakwujina-wiy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-manji-kba ni-likenume-ka nakina, neni-lyangkiyamamurra wunalakina.Biya nen-alilikenuma wunalakina memerrkuwilyaba mamawura, biya nen-andeya akena nara nibina Jesus kini-likena aburruwa-manja. Biya kembirra narramurndaki-yendabena wurrumurndakibina warnumamalya yakwujina aburruwa na-likenuma keni-rringka-murrikba Jesu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nara keni-rringka umba nuw-edirremeyina wurrakina-da.Kembirra wunalakina Jawijiba akwa Meri nen-abuburangkeyinu...wa. Nara ken-akburrangarna. Nenu-mungkwula. Wurdarriya-wiya. Akwa neni-lawurradina kembirra Jirujalemu-wa. Nen-alilikenu...wa. Yakwujina. Na-larrumur•da. Nenu-mungkwula. Wurdarriya-wiya. Kembirra nen-abuburangkeyina akina-manja angalya Jirujalema. Yakwujina mamurukwa-manja iya alikira-manja nen-aburangkeyinum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-lawurrada wunalakina Neningikarrawara-langwu-wa angalya. Biya nen-akburranga arakba nakina Jesus wunalakina yakwujina ngawa Neningikarrawara-langwa-manja angalya-da.Eneja Jesus n-ambilyumurra nakina yakwujina ngawa, n-angmungmakwulaluma aburruwa warnikakakirumaka warnungkwarba Mawijija-langwa ayakwa. Na-lyelyimbukweyinuma wurrakina. Umba Jesus n-engkirrikenumurra ayakwa aburra-langwa akwa ngarningka neni-yendabenuma ayakwa nakina Jesus wurrumurndakakinu-wa warnikakakirumaka warnungkwarb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arrkala neni-yendabenumurra Jesus-uwa ayakwa. Biya nuw-engkirrikenu-manja wurrakina ayakwa ena-langwa, wurrababurna-langwa warnumamalya yakwujina nawurraki-yakikbijangeyinume-ka wurrakina akina-langwa ayakwa ni-yengbinu-murrilangwa Jesus, aringkawa-baba nakina akwa eningaba-baba ayakwa ni-lawurrakajuwama aburruwa-wa-d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ukwaba Jawijiba akwa Meri neni-yakikbijangeyina angwurra wunalakina neni-rringka-mulangwa nakina n-angmungmakwulaluma wurrumurndakakina-manja warnikakakirumaka. Biya dirndenikba yingi-yama enuwa-wa, “Naburra, miyambena-burra nara ki-likena nungkuwa yinuwa-manja? Ngayuwa akwa nungwena yinu-mukwunakeyinumurra nungkuwa-wa yinalakena yin-abuburangkeyinuma nungkuwa-wa-da,” yingi-yama Meri-d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“Miyambena-burra kin-aburangkeyinumurra kinalakina engka-manja angalya amurndakakina-manja? Yangkwurrangwa-maka adinuba-wiya yikini-likenumurra kinalakina. Yirrumin-aburangkama akena kineningbala-burra kinalakina ningi-lyangmurukweyinamurra ngayuwa yelakwa Nungwarrka-langwa-manja alikira?” ni-yama nakina Jesus-d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burnaja kenu-mumiringka akina ayakwa ni-yengbinumurra nakina-d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-warumajungwa arakba nakina Jesus akwa ni-lalika Jirujalema umba ni-lawurradina angalyu-wa Nejiridu-wa, aburrubukwurruwa Jawijiba akwa Meri. Biya yadikina-langwa Jesus nenumin-engkirrikenuma neningangkawura wunalakina-kiya-langwu-wa ayakwa yakwujina.Ngalaja Meri ying-engkingkirrikenuma dakina ngawa amurndakibinu-wa yingi-rringka-murruwa akwa ngawa ying-engkirrikenu-murruwa, yingu-wilyakama ngawa ngala-langwa-manja mangma-d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arakba Jesus n-arumidinuma. Mangma ena-langwa numu-ringbirradinuma makina. Eneja Neningikarrawara nenu-werrungwur•danguma enuwa-wa. Aburrajukwaba warnumamalya nenu-werrungwur•danguma enuwa-manja ngaw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baburna-langwe-ka warnumamalya namurndaki-likenuma wurrakina aburra-langwu-wa angalya. Namurndaki-likenuma angerriba aburra-langwu-wa angalya kajungwa warnik-arrikarri-yada wurrakina ekirra aburra-langwa yakwujina jurra-manj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awijiba ni-lalikama nakina ebina angalya Keliliya emikirra Nejirida umba ni-likenuma enejukwaba ena-langwu-wa angalya aburnuwa dadingiyenikba Meri. Akena wurrangariya yingu-mambakinuma dakina Meri. Biya neni-likenuma wunalakina Judiya-wa Jawijiba-langwu-wa angalya emikirra Bediliyema. Akine-ka Bediliyema ena-langwa angalya akina, mena ena-langwa wurrumirumirena warningarakburakba-kiya wurruminakina angalya wurrakina-baba. Arakburakba-kiya-wiya eneja nuwilyaba nubungkawa nenimikirra Deyibida numinakina-langwa mamurukwa enejukwaba nakina. Umba Jawijiba kembirra ni-likenuma Keliliya-langwa yadikina Bediliyemu-wa, aburnuwa Meri, wunenik-arrikarri-yada ekirra aburna-langwa yakwujina akina-manja angal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-alilikenu...wa. Yakwujina neni-yar•da wunalakina Bediliyema-manja. Dadik-arrangbi-yada wurrangariya arakba dakina Meri, akena nara ebina angalya aburna-langwa arumuruma-manja alikira. Kembirra eyukwujiya-manja alikira bulukwa-murriya-langwa-manja nen-ambilyuma wunalakina-kiya. Biya yakwujina ngawa Bediliyema-manja yingin-arrangba Meri nenungkwarba ngala-langwa numilyengma. Biya yinginu-wurumbijuwa ngala-langwa nangariya numurrkbalya dumbala-murra akwa yingin-akumarna bulukwa-murriya-langwa-manja bada eninganinga-langwa-manja-da.Nubungkawa Neningikarrawara-langwa nenikumamurikaja nenu-maka-mulangwa eningaba ayakwa warnikakukwurrajungwa jib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i-yada ngawa awilyaba-manja angalya Bediliyema-manja akwudangwa, aburraja wurrukwala warnungkwarba narr-akukwurrajuwama jiba aburra-langwa. Nuw-ambilyumurra wurrakina jiba-manja, narr-akukwurrajuwama ngawa alyarrngwalyi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bungkawa Neningikarrawara neni-larrka arakba nakina nuwilyaba nenikumamurikaja ena-langwa angaluba angubina-langwa, nibina ni-jadinga-murrada wurrakina-murrumanja. Biya nakina Neningikarrawara ni-larrkabarrakajuwa ebina angalya-da. Aburraja kembirra nuw-akbar•da angwurra wurrumurndakakina warnungkwarb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2026-06-15T10:32:11Z</dcterms:created>
  <dcterms:modified xsi:type="dcterms:W3CDTF">2026-06-15T10:32:11Z</dcterms:modified>
  <dc:title>Bible.com.au: Luka 2:1-52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