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9:1-4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iyija n-arjiyinga akwa ni-yama nakina Nubungkawu-wa Jesus, “Ningkubungkawa,” ni-yama, “ka-kwunama ngayuwa ababurna amurndakijika nganyangwa warningalyingmalyingma-wa warnumamalya. Ekuwarra ku-minambilyama nganyangwa umba ekuwarra ka-kwunama aburruwa-wa. Umba ebina angwarnda ningu-manguma ngayuwa wurrukwala-langwa warnumamalya ningarra-kadika-mulangwa, kembirra kamini-lawurrakajinama arakba ababurna, arngkabiyarbuwa-ma ebina ningu-manguma kamini-lawurrakajinama akina ngayuwa-da,” ni-yama nakina Jekiyij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Aduwaba memema-manja mamawura eneja Neningikarrawara nen-enibikama nakina warna warnumamalya enena-manja alikira. Nake-ka nenungkwarba n-ambilyama nenikaduwa numirenikba Aburiyam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yuwa, ningibina-murrada ningi-rukwularrinuma enena-manja angalya, ningi-likenuma yangkwurrangwa enenu-wa angalya kajungwa k-aburangkini-yada wurribina na-lyumadinu-murrada warnumamalya akwa k-enibikini-yada ngayuwa wurrakina-da,” ni-yama Jesus Jekiyiju-wa-da.Akinuminu-war•dena-mulangwa warka eningaba Neningikarrawara-langw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ibina warnumamalya Jekiyija-langwa-manja alikira nuw-engkirrikenu-manja ayakwa Jesus-langwa, na-lyangkiyama wurrakina, “Adinube-ka Neningikarrawara kinu-bungkawadinama nakina enena-manja angalya.” Akine-ka na-lyangkiyamama mena nakina Jesus Jirujalema-manja akwudangwa n-ambilyu-mubaba arakb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u-makama arakba nakina Jesus enena alawudawarra aburruwa-wa.Nuwilyaba naruma nenungkwarba n-ambilyumurra nakina. Neniki-liki-yada engku-wa eminingku-wa angalya kajungwa nakina nubungkawa naruma-dangwa neningakwujina kenu-bungkawakini-yada nakina nenungkwarba nubungkawa wurrababurna-manja warnumamalya ena-langwa-manja angalya. Kembirra yadikina neniki-lawurrada nakina ena-langwu-wa angalya naruma arakba nubungka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ra-wiya kini-likena nakina engku-wa, nen-ardijuwama lukwuniyawa ena-langwa wurrumemberrkwa warnikuminuwar•duwar•da enuwa-wa. Biya nenu-kwama angwarnda aburruwa-wa wurruwilyuwilyaba-wiya-manja nakina. “Ki-likajama ningena,” ni-yama nakina aburruwa-wa. “Nara-wiya ningibina, yikuminu-war•denama enena warka nganyangwa. Yikumin-arumurrkinama ngawa enena angwarnda nganyangwa. Kembirra akine-ka angwarnda nganyangwa kuw-arumidinama ngawa ki-lawurradina-manja ngayuwa yangkwurrangwa,” ni-yama nakina nenungkwarba ena-langwu-wa warnikuminuwar•duwar•da. Biya ni-likena nakina arakb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inibina angalya warnumamalya nenu-wirrikbama angwurra nakina-manja nenungkwarba. Kembirra narra-larrkenuma wurrukwala warnungkwarba arakba nibinu-wa nubungkawa naruma. Aburraja na-likena wurrakina biya ne-yama enuwa-wa, “Yarne-ka yirrababurna-langwa yarnumamalya yirru-warenama nakina nenungkwarba, nara a-bungkawaduma nakina yirruwa-manja yirrababurna-manja,” ne-ya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bungkawa naruma-dangwa nara kenumin-engkirrikena akina ayakwa aburra-langwa. Aburraja kembirra na-lawurradina arakba yadikina angalyu-wa wurrakina-da.Bi...ya arakba-langwa enejukwaba ni-lawurradina nakina angalyu-wa nenungkwarba, nibina-murrada nenu-kwa-murrada angwarnda ena-langwa-manja warnikuminuwar•duwar•da. Narume-ka nubungkawa arakba nakina wurrababurna-manja wurruminibina-langwa-manja angalya warnumamalya. Biya kembirra nen-ardijuwa nakina wurrumurndakibina warnikuminuwar•duwar•da ena-langwa wurruwilyuwilyaba-wiya enuwa-wa, ni-ngayindangu-mubaba ayakwa ebina-langwa angwarn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ingadinuba-wiya ni-likena nenikuminuwar•duwar•da enuwa-wa. “Bungkawa,” ni-yama, “yu-kwama awilyaba-ma ngawa angwarnda nara-wiya ki-likena nungkuwa engku-wa, umba ememberrkwa arakba amurndakakenena aduwaba-da,” ni-yama nak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kina nubungkawa enuwa-wa, “Wa! Eningabe-ka! Eningaba warka yiminu-war•danguma, kirrinjeya! Kembirra yiba-kwunama aruma warka mena yirra-werrungwur•dangu-mubaba ngayuwa eyukwujiya-langwa warka yiminu-war•dangu-mulangwa nganyangwa. Ku-bungkawadinama arakba ningkakina ememberrkwa-manja angalya aminababurna-manja alikira iya warnumamalya,” ni-yama nakina nubungkawa ena-langwu-wa nenikuminuwar•duwar•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-langwa akwa Jekiyij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ningka-langwa enejukwaba ni-likena nenikuminuwar•duwar•da enuwa-wa. “Bungkawa,” ni-yama, “ebina-wiya yu-kwama ngayuwa-manja awilyaba angwarnda, umba amangbala arakba amurndakenena nungkwa-langwa aduwaba-da,” ni-yam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nakina nubungkawa enuwa-wa, “Kembirra ku-bungkawadinama arakba ningkakina amangbala-manja angalya aminababurna-manja alikira iya warnumamalya,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rningka ngawa ningka-langwa nenikuminuwar•duwar•da ni-likena enejukwaba enuwa-wa. “Bungkawa,” ni-yama, “wiya, ena arakba angwarnda nungkwa-langwa yu-kwa-murrada ebina. Ebina-wiya ning-abuwarrkama ngayuwa dumbala-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-akbar•duma nungkuwa-langwa, ningeningma-baba ngayuwa ningkilyangkarnyerra-baba ningkakina ningkenumamalya. Ningku-mumenama ebina aburra-langwa akwa ningk-arrangbinama ebina amaninga narri-lungkuwabijuwamurra wurrukwala-langwa warnumamalya. Akina-langwa kembirra yirraminu-wilyakama ena angwarnda nungkwa-langwa engkinyungwurra ngawa-da,” ni-yama nakina nenikuminuwar•duwar•da ena-langwu-wa nubungkaw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i-yama arakba nakina nubungkawa enuwa-wa, “Ningkuwurrariye-ka ningkakina. Yirr-arndirrename-ka ningkakina warka-langwa. Ngayuwa yiba-lekbajama ningkakina amurndakakina-murra ayakwa ningki-yengbinu-mulangwa ningkabakiya-ba. Ningki-yamama dangba nungkuwa ngayuwa-wa, ‘Ningkeningma nungkuwa ningilyangkarnyerra ningubungkawa ningena, ningibina ningu-mumenama ebina aburra-langwa akwa ning-arrangbinama amaninga aburra-langwa,’ ningki-yamama ningkakina ngayuwa-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iyambena-burra nara ka-kwa ena angwarnda nganyangwa wurrukwalu-wa warnungkwarba na-war•duwar•dena-murruwa warka angwarnda-manja? Ka-kwa-manja nungkuwa ebina-wiya nganyangwa angwarnda aburruwa-wa, kemba ku-manguma ngayuwa aduwaba ebina-murrada angwarnda akwa ngawa akwala ngarningka ngayuwa-da,” ni-yama nakina nubungkawa ena-langwu-wa nenikuminuwar•duwar•d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u-maka nakina wurrukwala-manja warnikuminuwar•duwar•da, “Wunu-murrakajiya arakba akina angwarnda, umba yikinu-kwuna akina nibinu-wa nu-wilyakina-murruwa ememberrkwa angwarnda nakina,” ni-yama nakina nubungka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A•a! Ememberrkwa arakba akina ena-langwa-da!” ne-yama wurr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nakina nubungkawa aburruwa-wa, “Mama akina-da. Umba kinu-kwuna-manja ngayuwa nuwilyaba nenumamalya eyukwujiya warka nganyangwa, akwa kenuminu-war•dena-manja nakina eningaba warka akwa kin-aburrakijerrukwuna-manja akina, kembirra ngayuwa kinu-kwunama aruma warka ngarningka enuwa-wa. Umba kinu-kwuna-manja ngayuwa nuwilyaba nenumamalya eyukwujiya warka nganyangwa akena nara-manja a-jerrukwama akina, kembirra kinu-makinama ngayuwa nakina-manja kini-lalikina-mulangwa nakina arakba akina warka. Kembirra ngayuwa kinu-kwunama ebina-murrada warka ningku-wa nenungkwarba kajungwa nenikuminu-war•di-yada nganyangwa akina warka enamba-langw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bina-murrada warnumamalya bumurndaku-wirrikba-murrada ngayuwa-wa, akwa namurndaku-warangu-murrada ngayuwa aburra-langwi-yada ningubungkawa, yika-wilyakinama wurrakina yangkwurrangwa ngayuwa-wa. Akwa yika-wardenama kirrakina yelakwa kajungwa ka-rringkini-yada ngayuwa ka-jungwuna-manja wurrakina,” ni-yama nakina nubungkawa-da. Ena ngawa-da.Ni-jerrukwa-mulangwa akina Jesus alawudawarra, kembirra ni-jadinga nakina Jekiyija-langwa-langwa alikira akwa ni-lalika arakba ebina angalya Jerika-da.Jesus ni-likenu-mulangwa Jirujalemu-wa dangki-murr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Jerika-manja arakba wurrakina namurndaki-yar•duma Jesus-murriya. Akena nara ka-ngwanjina wurrakina yakwujina umba dirrbura namurndaki-likenuma narruwurraku-warrukwama alikir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likena arakba Jesus num-aburrakiyuwarna ngawa mibina mamurukwa numu-wurdanguma Jirujalemu-wa, aburruwa warnikabuburrakiyuwa ena-langw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uw-akwudangwudina ngalaja ambilyuma arakba angalya eyukwujiya-kiya emikirra Bebaja akwa Bediniya. Alakina-kiya nuw-ambilyuma angakarjiyinga-manja narri-lungkuwabijuwa-murrumanja eninganinga eka emikirra aliba. Aminakina-langwa emikirra angalya Alibumanja 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Jesus wunalakina-kiya-wa ena-langwa wunenikaburrakiyuwa, “Jeyi!” ni-yama. “Wuni-likaja amurndakangaba-wa alikira. Yakwujina kinalakina yikining-akburranginama diyukwujiya dangki dadinungkwarba. Nara ambaka warnumamalya ka-wurdanga-langwa ngala-langwa-manja mirirrba. Ying-ararikajungwunama dakina akena yikining-aburawakina dakina akwa yikininga-wilyakina yangkwurrangwa ngayuwa-w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inakina angalya warnumamalya yikabi-yengkilabaja-manja wurrakina, ‘Miyambena-burra kinalakena kining-aburawakinama dakina?’ kembirra yikini-yamina aburruwa-wa, ‘Nubungkawe-ka nanga-ngayinduma daka dangki,’ yikini-yamina kinalakina,” ni-yama Jesus wunalakina-kiya-w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neni-likena arakba wunalakina akwa nening-akburranga dibina dangki ebina-langwiya ayakwa ni-yengbinu-mulangwiya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-aburawaka-manja dakina dangki wunalakina wunenungkwarba-kiya, aburraja ne-yama wurruminakina dangki wunalakina-kiya-wa, “Miyambena-burra kinalakina kining-enjungwurrenama dakina dangki yirra-langwa?” ne-yam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-yama aburnaja aburruwa-wa, “Nubungkawa nanga-ngayinduma daka-baba,” neni-yam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eninga-wilyaka arakba wunalakina dakina dangki Jesus-uwa-da. Biya nening-akumarna aburna-langwa dumbala dangki-langwa-manja mirirrba, akwa nenu-wurdijuwa arakba nakina Jesus dakina-manja dangki-d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likenuma arakba nakina Jesus dangki-murra. Aburraja ena-langwa warnumamalya narring-akumarna aburra-langwa dumbala ajiringka-manja lukwakwa, kajungwa dadiki-liki-yada dumbala-manja dakina dangki. Ne-yamamurra akina kajungwa warningmi-yada warnumamalya Jesus nakina naruma nubungkawa nilyengm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-wurdanguma ngawa karrawaru-wa angakarjiyinga-wa wurrakina yanda-langwa karrawara ne-yar•duma arakba. Umba wurruwurrakwulyumida warnikabuburrakiyuwa Jesus-langwa namurndaki-likenuma aburrajukwaba Jesus-manja. Biya nawurraki-dirrirndingu-wiya amurndurrkwangaluba angakbilyuwalyu-wa wurrumurndakakina, nawurraku-werrikilyelyingmajungwunume-ka arakba kembirra wurrakina warnikabuburrakiyuwa Jesus-langwa. Neni-yangmarngkwajuwa wurrakina Neningikarrawara narri-rringka-mulangwa amurndakibina engbingbuda ni-yama-mulangwa nakina.Biya ne-yangkarjiyajungwunuma nuw-ardanguma wurrakina angwurr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-ambilyuma nakina yakwujina nuwilyaba nenungkwarba nenimikirra Jekiyija. Numinababurne-ka angwarnda iya amurndakijika nakina. Niyukwujiya nubungkawa nakina umba nenuminu-war•danguma warka WarningiRawuma-langwa wurrububungkawa. Nuwurra-murndukwama angwarnda warnumamalya-langwa kajungwa neniku-kwi-yada akina ena-langwu-wa wurrububungkaw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-yama wurrakina,“Ngeni-yangmarngkwajina nubungkawa nibina Neningikarrawara neni-larrkama yangkwurrangwakajungwa kinu-bungkawadini-yada ngakwurruwa-manja ena-langwa-manja ngarnumamalya!Neningikarrawara ngarrenumini-lyurrkwakinama yukwudukwuda ngakwurra-langwa!Ngeni-yangmarngkwajina Neningikarrawaru-wa neningaba-baba!”namurndaki-yama wurrumurndakakina warnumamaly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wujina wurrumurndakakina-manja ngawa warnumamalya wurribina na-likenu-murrumanja Jirujalemu-wa, aburraja warnungkwarba wurrukwala WurruBarija aburrajukwaba na-likenuma wurrakina. Biya ne-yama wurrakina WurruBarija Jesus-uwa, “Bungkawa, wurra-makina warnikabuburrakiyuwa nungkwa-langwa ke-yengminjadini-yada warna!” ne-yama wurrakina-da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Jesus, “Ngarra-makinama ngayuwa nungkwurruwa-wa, ke-yengminjadina-manja warna, kembirra ngalaja angwarnda amurndakenena na-murrkwulijeyinama ajiringka-manja kuw-ardenama amandangwa akina-da,” ni-yama Jesus wurrumurndakakinu-wa WurruBarija nakina-da.Jesus nenuminu-ngwadinu-mulangwa angwada WarningiJirujalema-langwa warnumamaly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-akwudangwukajungwunuma arakba nakina Jesus Jirujalemu-wa, akwa ena-langwa warnikabuburrakiyuwa aburruwa. Umba ni-rringka-manja akina angalya engka-langwa nakina Jesus, nu-werrikubarrnguma akina-langwa angalya, biya nu-ngwadina arakba angwa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arukwa, karnumamalya KarningiJirujalema,” ni-yama, “yik-eningmidinuma ngayuwa memema-manja mamawura! Eneja nakina Neningikarrawara ngini-larrkama ngayuwa yangkwurrangwa kajungwa yiki-likaji-yada nungkwurruwa karnumamalya yilyurrkwa-murra yukwudukwuda, akena karningbala ambaka ngayuwa kirrakina-da,” ni-yama Jesu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garningka, “Ambaka-murrumurra ka-ngekburakajungwunamurra awurrariya nungkwurra-langwa. Aburraja kembirra wurrawinyamba wurribina yikabu-wirrikbina-murrumurra nungkwurruwa-manja kuw-alkayenama yikabu-ngwurrkwarrnginama wurrakina yalina iya yalina. Karri-didename-ka ababurna-langwa akawiyuwiyeba nari-yada a-jaduma kirrakina a-lyumaduma. Biya karruwurrak-akumurnama engkubarrngwarrngwa eka iya ajiringka yadada akwa ngawa yadikina biya kembirra karruwurra-dirralijinama, nari-yada a-jaduma nungkwurruwa karnumamalya a-lyumadum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arrumurndaku-burrijiname-ka alikira nungkwurra-langwa, yikabumini-jerrukwunama eningangkawura amurndakakina. Biya yikabu-wardenama nungkwurruwa kirrababurna-langwa, nungkwurruwa akwa ngarningka wurriyukwayuwa nungkwurra-langwa aburrajukwaba. Kuw-errikbeyiname-ka ababurna-langwa angwarnda nungkwurra-langwa-langwa alikira arrawu-wa ajiringka-wa. Amandangwa ke-yaminama yikabi-jerrukwunama kirrakina-da, kirru-warangu-mulangwa Neningikarrawara kirrakina-da. Eneja ni-likenuma nakina yangkwurrangwa yiken-enibikini-yada nungkwurruwa akena kin-angkungkuwabijuwama nakina-da,” ni-yama Jesus ni-rringka-mulangwa Jirujalema nakina-da.Jesus ni-yar•dangu-mulangwa Jirujalema-manja Neningikarrawara-langwa-manja angalya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Jesus ni-yar•da Jirujalema-manja arakba nakina, akwa ena-langwa warnikabuburrakiyuwa aburruwa. Biya ni-likena nakina Neningikarrawara-langwu-wa angalya. N-awiyebena nakina arrawu-wa akena neni-rringka yakwujina warnungkwarba narra-kukwama wurrajija-murriya wurrukwalu-wa warnumamalya wurribina na-beyindangu-murruwa angwarnda-murra wurrumurndakakina wurrajija-murriya. Biya kembirra neni-jadijuwa arakba nakina Jesus wurrumurndakakina warnungkwarba wurribina narra-kukwama wurrajija-murriya ebina-ma angwarn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nakina Jesus aburruwa-wa, “Arakburakba-kiya-wiya ena ayakwa nuw-arrikarrijungwunuma Neningikarrawara-langwa-manja jurra. Ni-yamama nakina Neningikarrawara,‘Nganyangwa angalya karniku-buriyami-yada awilyaba ngayuwa-wa akina,’ni-yamama Neningikarrawara nakina arakburakba-kiya-wiya. Akena kirr-arriyakama karna ena angalya-da. Kirrengkingkengmina-langwa ena angalya karnumamalya aduwaba arakba-da!” ni-yama Jesus wurrumurndakakinu-wa warnumamalya-da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yadikina-langwa nenu-wilyakajuwama Jesus wurrababurna warnumamalya Neningikarrawara-langwa-manja angalya. Mababurna-langwa mamawura nenu-wilyakajuwama. Akena aburraja WurruMinida warnungkwarba wurrarumuruma iya warnikakakirumaka wurribina Mawijija-langwa ayakwa eningarumuruma akwa wurribina wurrububungkawa warnumamalya-langwa neni-ngayindangume-ka wurrakina angwurra warniku-wardi-yada Jesus. Neni-ngayindanguma wurrakina warniku-wardi-yada nakina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Jekiyija neningma arakba Jesus-murriya wurrubukwaya namurndaki-likenuma wurrakina. Akwa neni-ngayindanguma neniki-rringki-yada nenumukwurra Jesus-langwa, mena neningbala-baba nakina. Akena nirukwudarrbe-ka nakina nenungkwarba, akwa aburrajukwaba wurrababurne-ka warnumamalya mamurukwa-manja na-murndukwunuma akwa nawurraki-lyibilyidanguma wurrakin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-lyangmuridinuma, mena wurrababurna-langwa warnumamalya nara karri-ngayindanga ka-kwiyerrbena awilyuwilyaba ayakwa Jesus-langwa umba nuw-engkingkirrikenuma ngawa ena-langwu-wa ayakwa wurrakina-da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kembirra ni-lyengmanga arakba, n-angkarra eningabu-wa eka akuwurduwurdu-wa. Biya nu-wurdanga arakba nakina karrawaru-wa eku-wa kajungwa nenik-andiyingi-yada Jesus-uwa kinu-warrukwuna-murruwa akina ek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-akwudangwukajungwunumurra arakba Jesus ebinu-wa eka n-ambilyu-murruwa Jekiyija. Biya n-andiyinga nakina Jesus karrawaru-wa enuwa-wa. Ni-yama nakina Jekiyiju-wa, “Dirrirndiya warenja enena-wiya mena-baba ki-likajama ningena nungkwa-langwu-wa alikira aduwaba,” ni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warenja-bawiya ni-dirrirndinga eneja Jekiyija ajiringka-wa biya nenu-wilyaka Jesus ena-langwu-wa alikira. Niyekirrerre-ka arakba nakina nenungkwarba nen-awiyebajuwa Jesus ena-langwa-manja aliki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ukwala warnumamalya neni-rringka Jesus ni-likenuma nakina Jekiyija-langwu-wa alikira akwa na-ngwurrkiyengbeyinuma wurrakina. “Nuwurrariye-ka nakina Jekiyija akena Jesus ni-likenuma ena-langwu-wa alikira-da!” ne-yama wurrak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2026-06-15T10:32:49Z</dcterms:created>
  <dcterms:modified xsi:type="dcterms:W3CDTF">2026-06-15T10:32:49Z</dcterms:modified>
  <dc:title>Bible.com.au: Luka 19:1-48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