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68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8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a ngarningka awilyaba alawudawarra Jesus-langwa. Nenu-makama nakina enena alawudawarra wurrukwalu-wa warnumamalya wurribina na-ngkweningabakajungwunu-murruwa. Wurrakine-ka ne-yaminjamama wurrukwalu-wa warnumamalya, “Yirre-ka yarningaba-wiya yarna yarnumamalya umba nungkwurraja kirruwurrariya kirrakina-da,” ne-yama wurrakina warnumamalya-da. Kembirra aminakina-langwa nenu-makama Jesus enena alawudawar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nambilyuma wunenungkwarba-kiya nen-ambilyumurra Jirujalema-manja wunalakina. Nuwilyaba NuBarija nenumamalya nakina, umba nuwilyaba nenuminu-war•danguma warka WarningiRawuma-langwa wurrububungkawa akwa nuwurra-murndukwama nakina angwarnda warnumamalya-langwa. Biya neni-likenuma wunalakina-kiya Neningikarrawara-langwu-wa angalya kajungwa yakwujina wuneniku-buriyami-yada Neningikarrawaru-wa wunal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uBarija nenumamalya n-awiyeba akinu-wa angalya biya nu-kuwarjeyuma nakwukawura ngawa, nu-buriyaminuma Neningikarrawaru-wa yakwujina. Biya “Ningkeningikarrawara,” ni-yama, “yirre-yangmarngkwajinama nungkuwa-wa, mena nara-baba e-yamama ngayuwa wuburra wurrukwala warnumamalya ne-yaminjaminama wurrakina aduwaba. Nuw-angmadame-ka wurrakina angwarnda iya amurndakijika-murriya wurrukwala-langwa warnumamalya, akwa wurrumungwur•dangma wurrakina. Warniniyerriye-ka warnumamalya akwa na-rndirndirrkeyinama erribirra warningerribirra-manja wurridarringka. Nara nganja wurrumurndakakina wuburra warnumamalya e-yamama ningena. Akwa ngarningka nangaba wuburra nenungkwarba nuwurrariya nibina nenuminu-war•denama WarningiRawuma-langwa, nara ningena e-yamama enuwa wuburra ningena ningenumamalya ngayu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k-ambilyama murumureya muwilyaba-manja mamawura akwa mingka-manja ababurna-langwa wika, kajungwa yiba-yangmarngkwajini-yada ngayuwa nungkuwa-wa. Akwa ena ngarningka. Ku-mena-manja ngayuwa angwarnda nganyangwa, ku-murnduwarnama akina akwa yiba-kwunama awilyaba akina nungkuwa-wa umba amangbala abiyarbuwa ku-minambilyama ningeningangkawura-da,” ni-yama nakina NuBarija nenumamalya Neningikarrawaru-wa n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ngka-langwa nenungkwarba nara kin-akwudangwukajungwuna nakina warnumamalyu-wa umba nu-kuwarjeyuma nakwukawura engka-langwa-langwa. Nu-buriyaminu-manja nakina, nara kinu-ngwundikadina angubina-wa umba nu-wardijungwunuma yukwudukwuda-manja, mena ni-lyangkiyeliyangu-mubaba nakina. Ni-yama, “Ningkeningikarrawara, ninguwurrariye-ka ngayuwa, umba errukwuliya-langwa nganja ningena,” ni-yama nakina. Ena nga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-mulangwa nakina Jesus enena alawudawarra wurrumurndakibina-manja warnumamalya, kembirra ni-yama aburruwa-wa, “Amandangwa eneja Neningikarrawara nara kenu-werrungwur•danga nakina nibina-manja NuBarija nenumamalya umba nenu-werrungwur•dangume-ka nakina-manja nenikumurndumurndukwa angwarnda nenungkwarba. Kembirra nara-manja a-ngkweningabakajungwuma kirrakina, kembirra Neningikarrawara enamba-langwa kini-yaminama nakina nungkwurruwa-wa, ‘Ningkarume-ka ningkakina ningkenumamalya,’ kini-yaminama nakina-da. Umba karningerribirra karnumamalya yiku-ngkweningabakajungwuna-manja kirrakina, kembirra Neningikarrawara enamba-langwa keni-yengkiyelijinama nungkwurruwa-wa nakina-da,” ni-yama Jesus wurrumurndakibinu-wa warnumamalya-da.Warnumamalya narra-lyilyangu-mulangwa wurriyukwayuwa Jesus-uw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arnumamalya narra-lyilyanguma wurriyukwayuwa aburra-langwa Jesus-uwa kajungwa neniku-minjirrkilyingi-yada Jesus wurrakina-manja wurriyukwayuwa. Umba aburraja warnikabuburrakiyuwa Jesus-langwa narra-rringkama wurrakina warnumamalya namurndaki-likenuma enuwa-wa. Biya na-ngwurrkiyengbeyinuma ayakwa aburruwa-wa mena na-warangu-mubaba warniki-lika-langwa wurrumurndakakina wurriyukwayuwa Jesus-u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en-ardijuwa nakina wurrumurndakakinu-wa wurriyukwayuwa warniki-liki-yada enuwa-wa. Ni-yama kembirra nakina ena-langwu-wa warnikabuburrakiyuwa, “Nara kirrakina a-murndurrkwama wurrakina umba wurra-lalikina, abu-likaja wurriyukwayuwa ngayuwa-wa,” ni-yama. “W-engkirrikiya! Yiki-likaja-manja karningerribirra karnumamalya Neningikarrawaru-wa wuburra laka wurrumurndakenena wurriyukwayuwa na-likenuma aduwaba ngayuwa-wa, kembirra yik-eningmidinama kirrakina Neningikarraware-ka nakina nu-bungkawadina-mulangwa arakba nungkwurruwa-manj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arningerribirra karnumamalya nara-manja a-werrikambilyuma kirrakina Neningikarrawaru-wa, karningbala kembirra kirrakina kinu-bungkawadina-mulangwa Neningikarrawara nungkwurruwa-manja. Umba yiku-werrikambilyame-ka kirrakina Neningikarrawaru-wa nungkwurrajukwaba, wuburra laka wurrumurndakenena wurriyukwayuwa na-werrikambilyama Neningikarrawaru-wa-da,” ni-yama Jesus ena-langwu-wa warnikabuburrakiyuwa-da.Numinababurna-langwa amurndakijika-murriya nenungkwarba nibina ni-likenuma Jesus-uw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uwilyaba nubungkawa NeningiJudiya nubukwaya ni-likena nakina Jesus-uwa. Akwa ni-yama, “Ningkeningaba ningkenikakakirumaka, yi-makina, ki-yamarrkinama ngayuwa kajungwa k-ambilyi-yada ngayuwa ningeniba ningeningangkawura?” ni-yama nakina Jesus-u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ngaya-langwa akwa ngawa nubungka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Miyambena-burra ningki-yaminama ngayuwa-wa, ‘Ningkeningaba?’ Nara wurribina warnumamalya warningaba-da. Wulkwa Neningikarrawara nuwilyaba-ma neningabe-ka n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eningma Neningikarrawara-langwa ayakwa eningarumuruma. Ngarraku-makinama akina ayakwa ngakwurruwa-wa nari-yada a-rndirndirrkajuma ngarna, akwa nari-yada a-lamukwarriduma ngarna, akwa nari-yada angmaduma, akwa nari-yada amini-kikaduma ayakwa wurrukwala-langwa warnumamalya, umba aka-werrikiyangmarngkwajini-yada ngarna wurrungungwanyungwa iya wurrirndirndanyungwa ngakwurra-langwa-da,” ni-yama Jesus enuwa-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ungkwarba kembirra Jesus-uwa, “Yawe-ka,” ni-yama. “Ningeningma ngayuwa. Ningu-wilyakama amurndakakina ayakwa ningiyukwujiya-wiya ngayuwa, biya ningi-yarrkiyarrkuwarakama akina ningeningangkawura yanda-langwa aduwaba-da,” ni-ya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ngkirrika-manja eneja Jesus amurndakakina ayakwa, kembirra ni-yama nakina enuwa-wa, “Ena engka awilyaba ki-yaminama ningkena,” ni-yama nakina. “Ka-kwunama angwarnda nungkwa-langwa warningalyingmalyingma-wa warnumamalya. Adinuba-wiya ki-lyilyenama nungkwa-langwa amurndakijika wurrukwalu-wa warnumamalya, biya ku-warrukwajinama amurndakakina amurndakijika angwarndu-wa. Biya kembirra akine-ka angwarnda ningku-manguma nungkuwa warnumamalya-langwa ka-kwunama ningkakina angkwulyumida-langwa akina wurrukwalu-wa warnumamalya wurribina warningalyingmalyingma-wa. Ki-yamina-manja akina nungkuwa ningkakina, kembirra ambaka-murrumurra eneja Neningikarrawara kenu-kwunama nungkuwa-manja ababurna eninginingaba ena-langwa-manja angalya abalkaya. Ki-yaminame-ka adinuba-wiya akina yirra-maka-mulangwa, kembirra arija-langwa ki-lawurradinama nungkuwa ngayuwa-wa akwa yiki-yuwarnama ngayuwa-manja ningkakina-da,” ni-yama Jesus nakinu-wa nenungkwarb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-manja nakina nenungkwarba amurndakakina ayakwa Jesus-langwa, nu-werrikawarriyada arakba. Numinababurne-ka angwarnda iya amurndakijika-murriya nakina-baba, kembirra n-arrirriyade-ka nenumukwurra arakb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eni-rringka nakinu-wa nenungkwarba nakina Jesus nu-werrikawarriyadu-mulangwa akwa ni-yama, “Ke-yamarrkiname-ka warnumamalya wurruminababurna angwarnda iya amurndakijika? Ke-yamarrkinama warnik-awiyeba-langwa wurrakina Neningikarrawara-langwu-wa angalya abalkaya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mamalya, nibina numinababurne-ka angwarnda iya amurndakijika, nara warenja-bawiya a-werrikambilyuma Neningikarrawara-manja nakina. Akwa nara ngarningka warenja-bawiya awiyebuma nakina Neningikarrawara-langwu-wa angalya abalkaya. Yi-makina enena. Ngalaja duwilyaba kamila dibina daruma-dangwa kingi-rukawiyebena dakina e...yukwujiya-langwa edirra-na? Nare-ka-da! Nare-ka a-rukawiyebuma dakina. Umba eneja nenumamalya numinababurna angwarnda iya amurndakijika kin-awiyebenama nakina warenja-bawiya Neningikarrawara-langwu-wa angalya abalkaya-na? Nare-ka-da! Nara nakina awiyebuma-da,” ni-yama Jesus nakinu-wa nenungkwarb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nuw-engkirrikenu-mulangwa amurndakakina ayakwa Jesus-langwa ne-yakikbijangeyinuma wurrakina. Biya ne-yama, “Wurrumiyambene-ka kembirra warnumamalya ken-enibikinama eneja nakina Neningikarrawara wurrakina?” ne-yam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kembirra eneja nakina Jesus, “Kini-yaminame-ka Neningikarrawara ababurna-langwa nakina. Aburraja na-lyangmuridinama warnumamalya akena nakina Neningikarrawara nara-da,” ni-yama n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Bida, “Umba yirraja yirruwa yarna yirri-lalikama ababurna-langwa yirra-langwa, akwa nungkuwa-wa ngarre-yuwarnuma,” ni-yama nakina Bida Jesus-u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u-makama Jesus enena alawudawarra ena-langwa-manja warnikabuburrakiyuwa, kajungwa warningmi-yada ngawa wurrakina ka-buriyamina-mulangwa ngawa mababurna-langwa marringa akwa kembirra nari-yada a-werrikilyangmuriduma a-werrikungwanjuma wurr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Bida-wa akwa ngawa wurrumurndakibinu-wa warnumamalya wurrababurnu-wa aburrajukwaba, “Mungkwa-da!” ni-yama. “Umba nungkwurraja kirruwilyaba karnumamalya dukwa yiki-lalikinama kirrakina alikira nungkwurra-langwa iya nungwenungwa iya dirndenungwa iya nawenungwa iya dadingiyenungwa akwa wurriyukwayuwa nungkwurra-langwa aburrajukwaba. Yiki-lalikinama kirrakina ababurna-langwa nungkwurra-langwa kajungwa Neningikarrawara kinu-bungkawadini-yada nungkwurruwa-manja n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lalikina-manja kirrakina ababurna nungkwurra-langwa, kembirra eneja Neningikarrawara yikenumini-lawurrakajinama nakina ababurna nungkwurruwa-wa. Kembirra nungkwurraja yiku-mename-ka kirrakina eningaba ababurna angwurra enena-manja angalya. Akwa ngarningka yiki-jungwuna-manja kirrakina, yiki-likajama Neningikarrawara-langwu-wa angalya abalkayu-wa akwa yik-ambilyama yakwujina karningangkawura-da,” ni-yama nakina Jesus wurrumurndakakinu-wa warnumamalya-da.Jesus ni-yengbinu-mulangwa ngarningka neniki-jungwangena-langwa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Jesus nenu-wilyakama arakba nakina ena-langwa warnikabuburrakiyuwa wurrumemberrkwa wurrambilyuma nara-murruwa wurrukwala warnumamalya. Biya ni-yengbinuma amurndakenena ayakwa aburruwa-manja. Ni-yama nakina, “W-engkirraja ena ayakwa nganyangwa,” ni-yama. “Ngarri-likajama arakba ngarna angerriba Jirujalemu-wa. Arakburakba-kiya-wiya aburraja wurrumurndakibina WurruBuburabuda warnumamalya ne-yengbinuma ayakwa ngayuwa-langwa, ningibina ningi-rukwularru-mulangwa enena-manja angalya. Kembirra ngalaja ayakwa aburra-langwa nuw-arrikarrijungwunuma jurra-manja akina. Kembirra amurndakakina ababurna-langwa ne-yengbinu-mulangwa wurrakina adinuba-wiya ka-ngekburakajungwunama akina yakwujina Jirujalema-manj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ngkwarba yakwujina Jirujalema-manja kabu-wilyakinama ngayuwa WarningiJudiya-murru-wa warnumamalya. Aburraja kembirra wurrumurndakakina warnumamalya kabu-wurrumalyakinama, kabu-rinjarrkinama akwa kabu-kwurarrkinama ngayuwa-manja wurr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kabu-larrkbarjenama ngayuwa akwa ngawa kabi-jungwajinama-da. Akena mabiyakarbiya-manja mamawura ku-mirajanginama ngayuwa ki-jungwuna-mulangwa-da,” ni-yama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urndakibina warnikabuburrakiyuwa Jesus-langwa nara karru-mumiringka ena-langwa ayakwa. Nuw-engkirrikenuma mada-murra wurrakina akena nawurraki-lyumadinuma amurndakakina ayakwa mena warningbala-wiya-baba ambaka wurrakina-da.Jesus nen-eningabaka-mulangwa nuwilyaba nimimba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rruma-yuwarnuma ngawa wurrakina Jesus-murriya mibina mamurukwa numu-likenuma makina Jirujalemu-wa. Namurndak-alilikenu...wa. Biya nuw-akwudangwukajungwa wurrakina Jerika-manja arakba. Umba eneja nuwilyaba nenungkwarba nimimba n-angmungmakwulaluma nakina yakwujina mulikarrkbidjina-manja mamurukwa. Kembirra wurrukwala warnumamalya na-likenu-manja neni-yarruwarnu-manja wurrakina nakina-manja nimimba, neni-yukwamajuwama nakina angwarnda aburruwa-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ngkirrika-manja nakina nimimba wurrumurndakibina wurrababurna warnumamalya wurrarrijinungkwa nawurraki-likenuma, neni-yendabena kembirra wurrukwalu-wa warnumamalya. “Ne-yamarrkinama wurrakina angakuba?” ni-yama n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 “Jesus NeningiNejirida naka-da akwa ni-likajama memema-langwiya mamurukwa-da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n-ardanga nimimba Jesus-uwa. “Jesus...ayi!” ni-yama. “Ningkumirenikba Deyibida-langwa, errukwuliya-langwa nganja ningena...wu!” ni-ya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 nubungkawa n-ambilyuma nakina. Biya ni-lyangkuwerribikajungwunuma nakina warnumamalya-langwa warningaba-murrikba akwa wurruwurrariya-murrikba, mena ena-langwa warka akina. Akena nara nakina kenumin-engkirrikena Neningikarrawaru-wa iya warnumamalyu-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-lyengmanguma wurribina warnumamalya na-ngwurrkiyengbeyinuma enuwa-wa. “Yengminjada!” ne-yamama wurrakina.Akena ngarningka ngawa n-ardanga eneja nakina angwurra Jesus-uwa. “Ningkumirenikba Deyibida-langwa...wu!” ni-yama. “Errukwuliya-langwa nganja...wu!” ni-yam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rjiyinga Jesus, akwa nenu-maka wurrukwala-manja warnungkwarba. “Wunu-wilyakina nangaba yangkwurrangwa ngayuwa-wa,” ni-yama. Aburraja wurrukwala nenu-wilyaka kembirra nakina Jesus-uwa arakba-da. Umba ni-yama nakina Jesus enuwa-wa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i-yamarrkinamurra ngayuwa nungkuwa-manja ningena yi-ngayinduma?” ni-yama.Eneja ni-yama, “Bungkawa, ningi-ngayindenama ningena k-andiyama ngarningka,” ni-yam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arakba eneja nakina Jesus nimimbu-wa, “Andiya kembirra arakba! Nara yiku-minikalyika nungkuwa umba ningk-eningmidinuma ngayuwa yib-eningabakina-mulangwa ningkakina. Kembirra aminakina-langwa ningk-eningabaduma arakba-da,” ni-yama Jesus enuwa-w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awura-wiya ngawa eneja nenungkwarba n-andiyinga arakba nimimba-murrada nakina. Biya neni-yuwarna Jesus-manja, akwa neni-yangmarngkwajuwama Neningikarrawaru-wa nakina. Umba aburraja wurrababurna-langwa warnumamalya yakwujina nuw-ambilyuma neni-rringkama nakina n-andeyuma arakba menba, akwa neni-yangmarngkwajuwama aburrajukwaba Neningikarrawaru-wa wurrakina-d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uwilyaba didarringka duminakina angalya yingi-likenuma enuwa-wa. Dingaya dakina. “Marrakba,” yingi-yama, “yi-mamurikajiya-langwa nganja, mena nuwilyaba nenungkwarba nginumini-ngekburaka-mubaba awurrariya nganyangwa. Kemba ki-lyangkuwerribikajungwunama nungkwaja ningkakina yinalakena-langwa yinenumamalya-kiya, akwa yikumini-yengbinama ayakwa nungkuwa nganyangwa enuwa-wa nuwarnkarnyerra-baba nakina-da,” yingi-yama dakina.Akena eneja nubungkawa nu-waranguma akwa n-ambudidina neningamiyerra nakina, akwa nara kininga-mamurikajuwa kembirra dakina dingaya. Umba ngalaja ying-alilikenuma ngawa diyirrbiyirrba enuwa-wa. Yingi-yaminjamama dakina ngawa-da. Eneja nubungkawa nu-waranguma kembirra dakina ngawa.Bi...ya arakba-langwa ni-lyangkiyama nakina kembirra, “Nara engkirrikuma ningena ngayuwa Neningikarrawaru-wa iya warnumamalyu-wa aken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ka-langwa dingaya ningu-warenama ning-erriburandiname-ka. Aminakina-langwa kemba kinga-mamurikajinama ningena ngayuwa. Nara-manja a-lyangkuwerribikajungwuma ningena ngala-langwa-langwa eningaba, ngalaja kembirra king-alilikajama ngawa dakina ngayuwa-wa diyirrbiyirrba ngawa-da. Kembirra nganja k-erriburandinama ngayuwa angwurra-da,” ni-yama arakba nakina nubungkawa, ni-lyangkumakajungwunuma-da. Enena nga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e-ka alawudawarra Nubungkawa Jesus nenu-makama ena-langwa-manja warnikabuburrakiyuwa. Biya kembirra ni-yama nakina aburruwa-wa, “Yiki-yakuwerribikinama karna nakina-langwa nubungkawa ngarra-maka-mulangwa,” ni-yama. “Arakba-langwa kembirra eneja nanga-mamurikajuwama dakina-manja dingaya, mama nakina nuwurrariy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ingikarrawara n-engkingkirrikajama ayakwa ena-langwa-langwa karnumamalya akwa kirren-akukwurrajinama nungkwurruwa-manja. Kembirra yik-ardirdena-manja kirrakina enuwa-wa meningilida iya alyarrngwalyilya, kin-engkirrikajama nakina akwa kini-lyangkuwerribikajungwunama nungkwurra-langwa-langwa eningaba. Yikenumin-akwurrajinama karnumamalya kirribina nu-wekbalyinuma nakina ena-langwi-yada karnumamalya kirrakina. Nara nakina ambudirrkajungwum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enu-mamurikajinama kirrumurndakakina warenja-bawiya-da. Amandangwa nganja ki-lawurradinama yangkwurrangwa ngayuwa, ningibina-murrada ningi-rukwularrinuma enena-manja angalya. Dukwe-ka aburraja kuw-embirrarina warnumamalya ngayuwa-wa, akwa ka-werrikambilya ngawa ngayuwa-wa, dukwa nara-da,” ni-yama Nubungkawa Jesus ena-langwa-manja warnikabuburrakiyuwa nakina-da.NuBarija-langwa akwa nenikumurndumurndukwa-langwa angwarnda nenungkwarba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2026-06-24T08:42:56Z</dcterms:created>
  <dcterms:modified xsi:type="dcterms:W3CDTF">2026-06-24T08:42:56Z</dcterms:modified>
  <dc:title>Bible.com.au: Luka 18:1-43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