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4056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a 17:1-3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e-ka! Kirrubungkawa ena-langwa kirrakina. Kembirra yiki-yaminama kirrakina enuwa-wa, ‘Yimini-dakina aninga nganyangwa. Kembirra k-awiyebenama ningkakina dadingaba-langwa dumbala akwa ku-wilyakinama ebina aninga ningki-daka-mulangwa yangkwurrangwa ngayuwa-wa, kajungwa k-alyubarini-yada ngayuwa akina aninga, akwa ki-bekini-yada akubibeka. Kembirra arija-langwa nungkwamba-langwa ki-jenama aninga nungkwa-langwa-da,’ yiki-yaminama nungkwurra-langwu-wa nenikuminuwar•duwar•da kirrakina-d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 ningkakina e-yangmarngkwajuma nungkwa-langwu-wa nenikuminuwar•duwar•da nginuminu-war•dangu-mulangwa nungkwa-langwa warka, nginumin-engkirrikenu-mulangwa ayakwa nungkwa-langwa ningkibina ningkubungkawa ena-langwa. Nare-ka-da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ungkwurrajukwaba kirrakina yiki-lyangkumakajungwunama enena ayakwa. ‘Ngarningerribirre-ka yanda ngarna. Ngarnikuminuwar•duwar•da wulkwa ngarri-yaminama, akwa ngarningaruma-ma,’ yiki-lyangkiyaminama kirrakina. Umba yiki-jerrukwuna-manja kirrakina ababurna-langwa ebina Neningikarrawara kirrenu-maka-mulangwa karniki-yama-langwa, kembirra yiki-lyangkumakajungwunama enena ayakwa. ‘Mama akina, ngarru-war•danguma ngakwurra-langwa warka, umba nara akwala,’ yiki-lyangkiyaminama kirrakina-da,” ni-yama nakina Jesus ena-langwu-wa warnikilarrkilarrka warnungkwarba nakina-da.Nen-eningabaka-mulangwa Jesus wurrumemberrkwa warnungkwarba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na-likenuma ngawa wurrakina Jesus akwa ena-langwa warnikabuburrakiyuwa mibina-langwiya ngawa mamurukwa numu-likenu-mulangwiya Jirujalemu-wa makina. Na-likenu-manja wurrakina, ngalaja akina angalya Keliliya ekalyarra-langwa nuw-ambilyuma, umba ngalaja Jameriya ekbuda-langwa nuw-ambilyuma akina. Nuw-alilikenu...w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e-yar•danga arakba wurrakina angalya-manja aminambawura-manja alikira iya warnumamalya. Yakwujina ngawa nara-wiya kuw-awiyebena akinu-wa angalya, aburraja wurrumemberrkwa warnungkwarba nenu-kwurukwa wurrakina Jesus-uwa arakba-da. Wurrakine-ka warnungkwarba nuw-alkilkayanguma ambaka awilyikerra, mena nuw-arrirreyinuma awurrakwulyumida amarmarra wurrakina-bab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uw-ardanga Jesus-uwa. “Jesus...ayi!” ne-yama wurrakina. “Bungkawa...yi, errukwuliya-langwa yirraja...wu!” ne-yama wurrakina warnungkwarba, nuw-ardanguma engka-langwa Jesus-uw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eni-rringka wurrakina, akwa n-ardanguma nakina engka-langwa aburruwa-wa akwa ni-yama, “Jeyi! Wurri-likaja kembirra arakba Neningikarrawara-langwu-wa alikira...wu, kajungwa yikabu-rringkini-yada yakwujina WurruMinida warnungkwarba...wu! Akwa yikabumini-rringkini-yada nungkwurra-langwa karnumakwulya...wu!” ni-yama nakina Jesus. Kembirra na-likena arakba aburraja wurrakina wurrumemberrkwa warnungkwarba angerriba Neningikarrawara-langwu-wa alikira. Biya na-likenu-manja ngawa mamurukwa-langwiya, na-mungkwur•dadinuma lukwakwa warnumakwulya wurrakina-d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-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kembirra nuwilyaba nenungkwarba ni-rringkajungwa nakina n-eningabaduma arakba, akwa ni-lawurrada dirrbura Jesus-uwa. Niminingke-ka nenungkwarba, NeningiJameriya nakina. Biya ni-yangkarjiyajungwunuma nakina neni-yangmarngkwajuwama Neningikarrawaru-wa. “Neningabe-ka Nubungkawa Neningikarrawara!” ni-yama. Biya n-abuluwendinga n-engmudirruwajungwa nenumukwurra nakina ajiringka-wa akwudangwa Jesus-langwa-manja alika, akwa ni-yama nakina Jesus-uwa, “Ngeniyerriya, yiminu-mungkwur•dangu-murrada nganyangwa ningenumakwulya!” ni-yama nakina-d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Jesus, “Wurrumemberrkwa warnungkwarba ningarra-mungkwur•danguma warnumakwulya ngayuwa, akena wurrangamba wurrukwala wurrumangbala wurrabiyarbuwa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yambena-burra naka nenungkwarba niminingka ni-lawurradinuma nuwilyaba-ma nakwukawura ngayuwa-wa akwa neni-yangmarngkwajuwama nakina yimbukwa Neningikarrawara?” ni-yama Jesu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a-kwudirrkina-mulangwa warnumamalya awurruwurrariya-wa akwa akamini-yakuwabijeyina-mulangwa wurrukwala warnumamaly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nakina Jesus nakinu-wa nenungkwarba, “Mirajanga!” ni-yama. “Jeyi! Likaja arakba. Nara yiku-minikalyika ayakwa nganyangwa, umba ningk-eningmidinuma ngayuwa ka-mungkwur•dena-mulangwa warningerribirra-langwa warnumamalya. Kembirra akina-langwa ningk-eningabaduma arakba ningkakina-da,” ni-yama Jesus nakinu-wa niminingka nenumamalya NeningiJameriya-wa-da.Kinu-bungkawadina-mulangwa Neningikarrawara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aburraja wurrukwala WurruBarija warnungkwarba neni-yendabena wurrakina Jesus-uwa. “Ngambi-yada-burra Neningikarrawara kinu-bungkawadinama nakina ngarrababurna-manja ngarnumamalya?” ne-yama.Eneja ni-yama Jesus, “Kinu-bungkawadina-manja Neningikarrawara, nara kirrakina a-rringkama menba-murra kinu-bungakwadina-mulangwa nakin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ara e-yamama amukwiyadakena ayakwa, ‘Kwuja! Naka-bina!’ akwa ngawa, ‘Nangaba!’ nare-ka e-yamama kirrakina. Ngarra-makinama ngayuwa ningena, Neningikarrawara kinu-bungkawadinama nakina akini-yada ngawa yikinumini-yarrkuwarakina-manja kirrakina ayakwa karnumamalya ena-langwa nungkwurra-langwa-manja mangma iya yukwudukwuda,” ni-yama Jesus wurrumurndakakinu-wa WurruBarija warnungkwarba-d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i-yama nakina Jesus ena-langwu-wa warnikabuburrakiyuwa, “Arngkingka-manja yiki-ngayindenama kirrakina karniki-rringki-yada ngayuwa ki-lawurradina-mulangwa yangkwurrangwa ngayuwa, ningibina-murrada ningi-rukwularrinuma enena-manja angalya. Yiki-ngayindenama karniki-rringki-yada ngayuwa aduwaya, wulkwa muwilyaba-ma ngawa mamawura, akena nara a-rringkama kirrakina ngayuwa-d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irrabu-makinama wurrukwala warnumamalya, ‘Kwuja! Nangaba!’ umba aburraja wurrukwala, ‘Naka-da!’ Akena nungkwurraja nara engkirrikuma aburruwa-wa, e-yuwama aburruwa-manj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e-ka engkirrikuma aburruwa-wa, mena ki-lawurradina-manja ngayuwa, kembirra wurrababurna-langwe-ka warnumamalya kabu-rringkinama ngayuwa-wa. Wuburra laka yibina yibilyibilya kini-ngarningmindena-manja yakina, kembirra yikini-rringkina-manja kirrakina kini-larrkabarrakajinama angalya yakina angerriba iya angerriba, yakine-ka wuburra ki-lawurradinama nganja ningena. Aburraja kembirra kabu-rringkinama wurrababurna-langwa warnumamalya ngayuwa, ningibina-murrada ningi-rukwularrinuma enena-manja angalya. Kabu-rringkiname-ka aburra-langwa-murra menba wurrakin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adinuba-wiya nganja ki-lyandinama ningena ngayuwa angwurra, ka-warena-mulangwa ngayuwa warna warnumamalya warningaduwaba,” ni-yama Jesus nakina-d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-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ngarningka nakina Jesus, “Arakburakba-kiya-wiya, n-ambilyu-wiya nakina Nawa, aburraja wurrakina warnumamalya namin-engkingkirrikajajungwunuma ngawa warningangkawura. Ne-yaminjamama na-jijanguma aninga, ne-bibekinuma wurrakina akubibeka. Akwa ne-yakiyakeyinuma warnungkwarba iya wurridarringka, nuw-ambambilyuma ngawa. Ne-yaminjamama wurriyirrbiyirrba ngawa-da.Bi...ya eneja ni-jerrukwama ebina arakba warka nu-war•dangu-mulangwa nakina Nawa, numa-ngekburaka-mulangwa num-ar•dirrangu-mulangwa mibina mijiyanga memikirra arka. Kembirra n-awiyebenuma nakina akwa ena-langwa wurrukwala warnumamalya aburruwa. Kembirra ni-larrinuma ngalaja yibina yelyukwa. Umba nawurraki-jungweyinuma wurrumurndakibina warnumamalya wurruwurrakwulyumida. Wurrababurna-langwa na-jungweyinuma. Wulkwa eneja Nawa neniba n-ambilyuma nakina akwa ngawa ena-langwa warnumamalya. Kembirra akine-ka wuburra, ke-yaminama warnumamalya aburrajukwaba ki-lawurradina-manja ngayuwa, ningibina-murrada ningi-rukwularrinuma enena-manja angalya. Kamin-engkingkirrikajajungwunama aburrajukwaba wurrakina ngawa-d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garningka arakburakba-kiya-wiya, n-ambilyu-wiya nakina Lada, aburraja WarningiJaduma warnumamalya namin-engkingkirrikajajungwunuma warningangkawura wurrakina aburrajukwaba. Ne-yaminjamama na-jijanguma aninga akwa ngawa ne-bibekinuma akubibeka. Namurndaku-beyindanguma akwa ngawa narri-lungkuwabijuwama amamarda aninga, akwa narri-ngekburakama alikira. Ne-yaminjamama wurriyirrbiyirrba ngawa wurrakinu...w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i-lalika-manja nakina Lada ebina angalya Jaduma, mibina-manja ngawa mamawura, eneja Neningikarrawara ni-larrkama angwura angubina-langwa ajiringka-wa. Ngalaja nawurraki-kalaridinuma akwa nawurraki-jungweyinuma wurrumurndakibine-ka WarningiJaduma warnumamalya. Wurrababurna-langwa na-jungweyinuma wurrakina, umba yimbukwa Lada neniba n-ambilyuma nakin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Jesus ni-yengbinuma nakina ayakwa ena-langwu-wa warnikabuburrakiyuwa. “Wurrukwala warnumamalya yikabu-kwudirrkiname-ka amandangwa nungkwurruwa-manja awurrariya-wa wurrakina,” ni-yama Jesus aburruwa-wa. “Akena nara nungkwurraja karna a-ngwanjajuma wurrakina. Kembirra yiki-yamina-manja akina awurrariya, ka-ngekburakajungwunama ngalaja awurrariya nungkwurra-langwa ambaka-murr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kine-ka wuburra, aburrajukwaba ke-yaminama warnumamalya, akini-yada ngawa k-abilyerrikajungwuna-manja ngayuwa, ningibina-murrada ningi-rukwularrinuma enena-manja angalya. Aburrajukwaba kamin-engkirrikajajungwunama wurrakina ngawa-d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i-yade-ka ngawa, eneja kin-ambilya-manja nuwilyaba nenungkwarba ena-langwa-manja alikira karrawara ekbilyuwalya-manja, nara nakina a-dirrirnduma akwa awiyebuma arrawu-wa angkama amurndakijika ena-langwa. Umba enejukwaba ningka-langwa nenungkwarba kinu-war•dena-manja warka errekba-manja, nara nakina errikerruma akwa a-lawurraduma angalyu-w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urraja yik-eningmidinama karna yingi-yama-mulangwa ying-errikerrinu-mulangwa dibina dadingiyenibka Lada-langwa. Kembirra yiki-yakuwerribikinama ambaka-langwa ngaluwa-wa kirrakina-d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nuwilyaba nenungkwarba nibina kini-lyelyingmajungwunama kini-ngayindena-manja ababurna-langwa amurndakijika enena-manja angalya umba kinu-warena-manja Neningikarrawara, kembirra kini-jungwunama neningangkawura nakina-da. Umba nibine-ka eneja nenungkwarba nara-manja a-waruma neniki-jungwangena-langwa umba ken-aburrakiyuwarna-manja ngayuwa-manja nakina, neniba kin-ambilyama neningangkawura nakina-da,” ni-yama Jesus ena-langwu-wa warnikabuburrakiyuwa-d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garningka ni-yama nakina Jesus, “Ngarra-makinama ningena ngayuwa,” ni-yama nakina, “akini-yada ngawa aburraja wurrambilyuma warnumamalya-kiya ka-mungkwula-manja marringa wurrakina muwilyaba-murra-manja ngawa mamukumungkwulinga alyarrngwalyilya, kembirra aburraja Neningikarrawara-langwa warnikumamurikaja ka-wekbalyinama wurrakina wurruwilyaba-ma ngawa, umba karra-lalikinama wurrakina wurruwilyaba-ma-da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-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burringaja wurringambilyuma wurringidarringka-kiya karringu-war•dena-manja warka wurringalakina akwa karringu-mamurikajeyina-manja karringi-rungkwulena-manja ebina amadidira, kembirra aburraja Neningikarrawara-langwa warnikumamurikaja ka-wekbalyinama wurrakina wurruwilyaba ngawa wurridarringka, umba karra-lalikinama wurrakina wurruwilyaba-ma-da,” ni-yama Jesus ena-langwu-wa warnikabuburrakiyuwa nakina-d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ne-yama wurrakina, “Bungkawa,” ne-yama, “nga-manja ke-yaminama akina?”Eneja Jesus nenumini-lawurrakajuwa nakina enena ayakwa ena-langwu-wa warnikabuburrakiyuwa. Akwa ni-yama nakina, “Ka-murrkwulijeyina-manja warnumadangkwa warninikijungwa ajiringka-manja, kembirra yakwujina akina-manja ngawa angalya yikini-rringkinama yukwurrijija-murriya kinuwurra-murndukwunama yakina-da,” ni-yama nakina Jesus ena-langwu-wa warnikabuburrakiyuwa-da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yika-kwudirrkina-manja wurrukwala warnumamalya awurrariya-wa akwa ke-yamina-manja akina awurrariya, kembirra aminakina-langwa ka-ngekburakajungwunama awurrariya angwurra nungkwurra-langwa ambaka-murr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urraja kembirra yiki-rringkajungwunama angwurra kirrakina kajungwa nari-yada a-kwudirrkama wurrukwala warnumamalya awurrariya-wa,” ni-yama Jesus ena-langwu-wa warnikabuburrakiyuwa-da.Biya ni-yama ngarningka nakina Jesus aburruwa-wa, “Kini-yamina-manja nenikumarnjena awurrariya nungkuwa-manja, kembirra nungkwamba-langwa kinu-makinama enuwa-wa ebina-langwa awurrariya ni-yama-mulangwa nakina nungkuwa-manja. Umba kin-engkirrikaja-manja nakina nenikumarnjena ayakwa nungkwa-langwa akwa kinuma-warrukwajina-manja mangma ena-langwa, kembirra arrkala kinumini-yakuwabijinama ningkakina-d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kini-yamina-manja ngawa nakina, kini-ngekbungekburakina-manja nakina awurruwurrariya nungkuwa-manja neningangkawura, kembirra nungkwaja arrkala kinumini-yakuwabijinama ngawa ningkakina ningkeningangkawura-da. Dukwa arngkababurna kini-yaminjaminama nakina nungkuwa-wa, ‘Marrakba, yimini-yakuwabijiya-langwa nganja akina.’ Dukwa arngkumangbala arngkambilyuma kini-yaminama nakina akina ayakwa nungkuwa-wa muwilyaba-murra-manja ngawa mamawura. Kembirra nungkwamba-langwa kinumini-yakuwabijinama ningkakina amurndakibina ena-langwa awurruwurrariya, mama amangbala ambilyuma akina-da,” ni-yama Jesus ena-langwu-wa warnikabuburrakiyuwa-da.Aku-werrikambilya-mulangwa ngarna Jesus-manja akwa akinuminu-war•dena-mulangwa warka ena-langwa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Jesus-langwa warnikilarrkilarrka warnungkwarba ne-yama wurrakina enuwa-wa, “Bungkawa, yirri-ngayindenama yarna yiku-werrikambilyama angwurra nungkuwa-manja,” ne-yama wurrakina. “Yirru-mamurikajina yirraja kajungwa nari-yada a-minikalyikama nungkuwa, umba yiku-werrikambilyi-yada ngawa nungkuwa-manja yarningangkawura,” ne-yama wurrakin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Nubungkawa Jesus aburruwa-wa, “Nara ambaka karna a-werrikambilyuma ngayuwa-manja-na!” ni-yama. “Ku-werrikambilya-manja ngawa ningkakina ngayuwa-manja, mame-ka ku-warrngkuwerrikambilya-manja ningkakina ngayuwa-manja, ki-yengbinamurra kembirra enena ayakwa ningkakina. Ki-yaminama enenu-wa eka, ‘Warumajungwa, umba jeyi, likaja angerriba makardu-wa. Biya kembirra yakwujina k-akumurna amukayerra nungkwa-langwa kuw-arjiyi-yada makarda-manja,’ ki-yamina ningkakina-da. Umba ngalaja enena eka kakumin-engkirrikajame-ka ayakwa nungkwa-langwa akina-da,” ni-yama Jesus ena-langwu-wa warnungkwarba warnikilarrkilarrka nakina-d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ngarningka nakina Jesus aburruwa-wa, “Awurmurra kirruwilyaba karnumamalya yikini-larrkajama nungkwurra-langwa nenikuminuwar•duwar•da errekbu-wa warki-yada. Dukwa kinu-mungkadinama nakina ajiringka-da, dukwa jiba-manja kin-akwurrajinama-da. Biya kembirra larruwura kini-lawurradinama awurmurra nakina alikira-wa. Nara kembirra e-yamama kirrakina enuwa-wa, ‘Kwa, warenja, ambarriya-langwa yelakwa ng-angkirna-wiya ngayuwa aninga nungkwa-langwa k-alyubarini-yada.’ Nare-ka e-yamama nungkwurruwa enena ayakwa nungkwurra-langwu-wa nenikuminuwar•duwar•da kirrakina-d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">
  <a:themeElements>
    <a:clrScheme name="Theme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2026-06-15T11:51:32Z</dcterms:created>
  <dcterms:modified xsi:type="dcterms:W3CDTF">2026-06-15T11:51:32Z</dcterms:modified>
  <dc:title>Bible.com.au: Luka 17:1-37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