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6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-engkirrika arakba eneja nubungkawa ayakwa nakina-langwa nikalya nenikuminuwar•duwar•da ni-yama-mulangwa nakina. Biya ni-yama, “Nakakirume-ka nakina nenikuminuwar•duwar•da nganyangwa. Milyenjirre-ka mangma ena-langwa,” ni-yama nakina nubungkawa. Ena-bu ngawa-da.Biya kembirra Jesus nenu-makama ngarningka ayakwa ena-langwu-wa warnikabuburrakiyuwa akwa ni-yama nakina, “Akine-ka ni-yengbinuma nakina nubungkawa ayakwa, mena warnumamalya wurribina na-lyelyingmina-murrumurra wulkwa amurndakijika-murriya-manja na-likaja-mubaba milyenjirra-murra mangma wurrakina. Warningme-ka wurrakina warniku-wulda-langwa warniku-ngwur•da-langwa enena-manja angalya. Warningme-ka warniki-yama-langwa warnumamalya-manja wurribina na-lyangmurukweyina-murrumanja aburrajukwaba amurndakijika-manja umba nara akwala. Umba aburraja warnumamalya wurribina na-lyelyingmina-murrumurra Neningikarrawara-langwa-manja alarradada na-lyangmurukweyinama aburrajukwaba wurrakina enena-manja angalya akwa ngawa ngarningka amurndakibina-manja Neningikarrawara-langwa-manja ngalajukwaba-da. Kembirra enena-manja angalya narruma-wilyakinama wurrakina mangma meningilyenjirra-ma amurndakijika-langwa. Warningbala warniki-yama-langwa warnumamalya-manja wurribina na-lyangmurukweyina-murrumanja amurndakijika-murriya-manja wurrakina umba nara akwala-manja,” ni-yama Jesus ena-langwu-wa warnikabuburrakiyu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 aburruwa-wa, “Kembirra ngarra-makinama ena ayakwa nungkwurruwa-manja,” ni-yama. “Nungkwurraja yika-mamurikajinama kirrakina wurrukwala-manja warnumamalya. Yika-kwunama aninga iya amurndakijika akwa angwarnda. Ambaka-murra kembirra yiki-jungwuna-manja kirrakina, nara arakba a-ngayinduma amukwiyadakina kirrakina amurndakijika-murriya. Akini-yada ngawa eneja Neningikarrawara nakina yikenu-wilyakinama kirrakina ena-langwu-wa angalya abalkaya,” ni-yama nakina Jesus ena-langwu-wa warnikabuburrakiyu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Jesus ngarningka aburruwa-wa, “Kirruwilyaba karnumamalya yikinumin-akwurrajina-manja amurndamurndirra kirrakina eyukwujiya angwarnda ningka-langwa nenumamalya akena nara-manja amini-jerrukwama akina, kembirra ambaka-murra eneja yikenu-werrungwur•denama nungkwurruwa-manja akwa nungkwurraja yikinumin-akwurrajinama kirrakina ena-langwa adirrungwarna angwarnda-da. Akena kirrikalya-manja kirruwilyaba karnumamalya, nara-manja akwurrajuma eyukwujiya angwarnda ebina ambaka-langwa umba yikinumini-jerrukwuna-manja akina, kembirra nara nakina a-werrungwur•duma nungkwurruwa-manja akwa nara kirrakina amin-akwurrajuma aruma angwarnda ena-lang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ungkuwa akwurrajuma ningkakina angwarnda iya amurndakijika ningkumurndamurndirra enena-manja angalya, amiyambena kembirra Neningikarrawara-langwa kinumin-akwurrajinama ningkakina? Nara-da. Nare-ka a-kwama Neningikarrawara eningerribirra ena-langwa nungkuwa-manja ningkenik-akwurraji-yada ena-langwa 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enene-ka amurndakijika iya angwarnda nara nungkwa-langwa akina. Umba eneja Neningikarrawara nginu-kwunama ena-langwa angwarnda iya amurndakijika-murriya eningaduwaya nungkuwa-manja. Kembirra nara-manja akwurrajuma ningkakina amurndakakina eningaduwaya enena-manja angalya, ki-yamarrkinama ningkakina ambaka-murra? Eneja kenu-kwunama ningkakina Neningikarrawara eningaba ebina ena-langwa eningangkawura ena-langwa-manja angalya abalkaya-na? Nare-ka nakina-da,” ni-yama Jesus ena-langwu-wa warnikabuburrakiyu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aburruwa-wa, “Neningerribirra nenikuminuwar•duwar•da nare-ka nakina aminu-war•duma warka wunalekbina-kiya-langwa wunubungkawa-kiya-langwa wunambilyuma. Dukwa kini-lyelyingminama nuwilyaba-manja nubungkawa, kinu-werrikambilyama enuwa-manja, umba dukwa kenu-wirrikbinama nakina ningka-manja akwa nara kembirra akwurrajuma angwurra nakina-manja-da. Akine-ka ngarra-makama mena-baba ka-bungkawadina-manja akina angwarnda nungkwurruwa-manja, kembirra Neningikarrawara nara a-bungkawaduma nakina nungkwurruwa-manja-da,” ni-yama Jesus nenu-maka ena-langwa-manja warnikabuburrakiyuwa nakina-da.Jesus ni-yengbinu-mulangwa abiyakarbiya akwala ayakw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urruBarija warnumamalya aburrajukwaba nuw-engkirrikenuma amurndakibina ayakwa Jesus-langwa. Kembirra nenu-marngkajuwama enuwa-wa mena na-lyelyingminu-mubaba angwurra angwarn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uwa-wa, “Kirrakina-bina kirra-ngayindenama warnumamalya ke-yamina-mulangwa-da, ‘Karningabe-ka KirruBarija kirrakina karnumamalya, kirruwerrikidirrbure-ka kirrakina-da.’ Akina kirri-ngayindenama akena eneja Neningikarrawara neningma nakina mangma iya yukwudukwuda nungkwurra-langwa. Neningma angwurra nungkwurruwa-manja karnumamalya. Nara a-lyangkuwerribikajungwuma nakina wuburra kirrukwala karnumamalya kirri-lyangkuwerribikajungwunama kirrakina-da. Yiki-yamina-manja karnumamalya, ‘Eningaba akina,’ dukwa Neningikarrawara kini-yaminama arrkala, ‘Awurrariya akina,’ kini-yaminama dukwa nakina-da,” ni-yama Jesus nenu-maka WurruBarija-manj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kembirra Jesus aburruwa-wa, “Arakburakba-kiya-wiya wurribina warnikakakirumaka warnumamalya narr-akakirumakama Mawijija-langwa ayakwa eningarumuruma narra-makama wurrukwala-manja warnumamalya. Akwa narr-akakirumakama ngarningka Neningikarrawara-langwa-langwa ayakwa amurndakibina WurruBuburabuda narra-maka-mulangwa wurrakina ena-langwa-manja warnumamalya. Amurndakakina-langwiya-bina ayakwa narr-akakirumakama wurrakina warnikakakirumaka wurrukwala-manja warnumamalya wurriyirrbiyirrba ngawa-da.Bi...ya aburraja warningaduwaba warnumamalya kembirra nuw-engkingkirrikenuma aburrajukwaba aduwaba amurndakakinu-wa-bina ngawa ayakwa wurrakina. Eneja kembirra Janjana Nenikumingekingambaja ni-yar•duma arakba enena-manja angalya. Kembirra ni-yar•dangu-mulangwa nakina Janjana, ngayamba-langwa ningarra-wilyakajuwama warnumamalya-manja eningaba ayakwa kinu-bungkawadina-mulangwa Neningikarrawara nakina. Kembirra aduwaba aburraja wurrababurna-langwe-ka warnumamalya neni-ngayindenama angwurra wurrakina kinu-bungkawadina-mulangwa Neningikarrawara nakina aburruwa-manj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i-yaminama karna karnumamalya, ‘Nare-ka a-jerriduma amurndakakina angalya abalkaya akwa amurndakenena angalya arrawa ngalajukwaba,’ kirri-yaminama. Umba amurndakibina ayakwa eningarumuruma Mawijija-langwa ngalajukwaba nare-ka a-jerriduma akina. Akena ngarra-makinama nganja ngayuwa, amurndakibina angalya abalkaya iya amurndakenena angalya arrawa dukwa ka-jerridinama akina umba amurndakibina ayakwa eningarumuruma Mawijija-langwa nare-ka a-jerriduma akina. Nara ngawa awilyuwilyaba a-jerriduma 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inilyenjirra-langwa mangma nenikuminuwar•duwar•d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enu-kwa-manja eneja Neningikarrawara enena ena-langwa ayakwa eningarumuruma nakina-manja Mawijija, ni-yamama nakina Neningikarrawara,‘Nuwilyaba nenungkwarba kininga-lalikina-manja dadingiyenikba ena-langwa, umba kininga-mena-manja dingka-manja didarringka, kembirra wunalakina-kiya ngawa keni-rndirndirrkeyinama arakba. Akwa ngarningka nuwilyaba nenungkwarba kininga-lalikina-manja dadingiyenikba ena-langwa, akwa kembirra eneja ningka-dangwa nenungkwarba kininga-mena-manja dakina, kembirra nakine-ka nenungkwarba akwa ngawa dakina didarringka aburnajukwaba keni-rndirndirrkeyinama arakba wunalakina-da,’ni-yamama Neningikarrawara,” ni-yama Jesus wurrumurndakibina-manja WurruBarija warnungkwarba-da.Numinababurna-langwa amurndakijika nenumamalya akwa Lajirida-lang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enu-makama enena alawudawarra nakina Jesus wurrumurndakakina-manja WurruBarija warnumamalya.Nuwilyaba naruma nenumamalya n-ambilyuma nakina awilyaba-manja angalya. Numinababurne-ka nakina amurndakijika iya angwarnda akwa aninga-murriya. Akwa n-awiyuwiyebenuma dumbala dukukwulyubena dibina nu-beyindanguma duminaruma angwarnda. Akwa n-alyelyubarinuma aninga eninginingaba-wiya mababurna-langwa mamawura iya marringa n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-ambilyuma nakina yakwujina enejukwaba ebina-manja ngawa angalya. Nenimikirra nakina Lajirida. Nakine-ka nenungkwarba neningalyingmalyingme-ka. Awurrakwulyumide-ka amarmarra n-arrirreyinuma ena-langwa-manja nenumadangkwa. Aburraja wurrukwala warnumamalya ena-langwa neni-lyilyanguma nakina nibina-langwu-wa naruma nenumamalya alikira. Neni-lyilyanguma wurrakina akwa neni-lalikama nen-angmakwulalijuwama nakina akawiyuwiyeba-manja akwuda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lyubarinu-manja nibina naruma nenumamalya ebina aninga, kembirra ngalaja eyukwayuwa aninga n-alyubarinu-mulangwa nakina ne-ngkilarreyinuma akina ajiringka-wa. Eneja nakina Lajirida ni-ngayindanguma ebina aninga ne-ngkilarreyinu-mulangwa nenik-alyubari-yada akina. Aburraja wurruwarda na-likenuma enuwa-wa akwa narri-ngbijuwama amarmarra amurndakibina ena-lang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akine-ka neningalyingmalyingma nenungkwarba ni-jungwa arakba. Umba aburraja Neningikarrawara-langwa warnikumamurikaja neni-ngkajika wurrakina nibina ni-jungwuma, akwa nenu-wilyakama karrawaru-wa Neningikarrawara-langwu-wa angalya n-ambilyu-murruwa Aburiyama, kajungwa kin-ambilyi-yada ngawa enuwa-manja yakwujina akwudangwa.Bi...ya kembirra eneja nibina nenumamalya numinababurna amurndakijika iya aninga ni-jungwa enejukwaba nakina. Aburraja neni-rungkwaba nenumadangkwa ajiringka-manja arakb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likena arakba kembirra awurrariya-wa angalya warninikijungwa-langwu-wa nakina. Akena akina-manja ngawa angalya warninikijungwa-langwa-manja, n-arrkwujeyinuma nakina nenumamalya, ni-lyandinume-ka angwurra nakina-da. Biya nu-ngwundikadinga akwa nenilirraki-rringka wunalakina Aburiyama akwa Lajirida. Umba awilyikerra ngawa angalya aburnaja wunalakina nen-ambilyumurr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rdanga nakina nenumamalya Aburiyamu-wa. “Namira...wu!” ni-yama. “Errukwuliya-langwa nganja akwa ni-larrkiya-langwa Lajirida ngayuwa-wa yangkwurrangwa, kajungwa kin-akumi-yada ayarrka amamuwa ena-langwa akungwa-manja akwa kinu-murndadiki-yada alyelyikba nganyangwa. Marrakba! Karukwa! Ningi-lyandiname-ka ningena enena-manja angalya angwura-wiya,” ni-yama nakina nenumamalya Aburiyamu-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-yama Aburiyama, “Engkirrikiya, namira,” ni-yama. “Ningk-ambilyu-wiya ningkeniba nungkuwa ningkakina, ningku-wilyakama ababurna amurndakijika iya aninga. Eneja naka Lajirida nara ebina amurndakijika iya aninga kinu-wilyaka enuwa-manja, neningalyingmalyingma neningangkawura n-ambilyuma nakina. Umba aduwaba kembirra niyekirrerra arakba naka yelakwa, umba nungkwaja ningkakina yakwujina ningk-arrkwujeyinama ngawa, ningki-lyandinama ningkeningangkawur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ka ngalaja akina laka edirra angwujirira angwurn•dikirra nuw-ambilyama wilyarra, kajungwa wurribina karri-ngayindena-manja warniki-lika-langwa yadada nungkuwa-wa nari-yada wurrakina a-likama-da. Akwa nara warningerribirra yadikina ningk-ambilya-mulangwa ningkakina a-kuwabijanguma yangkwurrangwa yirruwa-wa-da,” ni-yama Aburiyama enuwa-w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ibina nenumamalya, “Aburiyama, marrakba, namira, ni-larrkiya-langwa kembirra Lajirida nungwarrka-langwu-wa angalya,” ni-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akama Jesus ena-langwa-manja warnikabuburrakiyuwa enena alawudawarra nuwilyaba-langwa nenikuminuwar•duwar•da.Nuwilyaba n-ambilyumurra nenikuminuwar•duwar•da nakina. Umba eneja ena-langwa nubungkawa numinababurne-ka alikira iya amurndakijika akwa angwarnda nakina. Nakine-ka kembirra nenikuminuwar•duwar•da ena-langwa numurndak-akukwurrajuwama ababurna-langwa eningerribirra ena-langwa-langwa nubungkawa.Bi...ya aburraja wurrukwala warnumamalya na-likenuma nakinu-wa nubungkawa akwa ne-yamama, “Nakine-ka nenikuminuwar•duwar•da nungkwa-langwa nibina n-akwurrajinama ababurna-langwa amurndakijika nungkwa-langwa nuwurrariye-ka nenumamalya nakina,” ne-yama. “Ni-jerrukwuname-ka eningerribirra nungkwa-langwa nakina. Ku-mangbijerridinama kembirra adinuba ningkakina,” ne-yama wurrakina nenu-maka nakina-manja nubungkaw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burraja wurrakina yakwujina wurrumangbala nganyangwa narrkuwarrka-murriya nuw-ambilyama. Eni-likaja nakina abunu-makina abunu-madumurrukwuna, kajungwa nari-yada a-likama wurrakina enenu-wa awurrariya angalya akwulyandilyandu-wa, wuburra laka ngayuwa ningi-likenuma yangkwurrangwa enenu-wa angalya,” ni-yama nakina nenumamalya Aburiyamu-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iyama ni-yama enuwa-wa, “Nungkwa-langwa narrkuwena-murriya narru-wilyakinama wurrumurndakakina akina ayakwa Mawijija-langwa akwa ngawa WurruBuburabuda-langwa,” ni-yama. “Ab-engkirrikaja kembirra wurrakina amurndakakinu-wa ayakwa aburra-langwu-wa. Narra-madumurrukwa-mulangwa arakba, kembirra abarramin-engkirrikaja wurrakinu-wa akina ayakwa,” ni-yama Aburiyama enuwa-w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umamalya ni-yama, “Nare-ka, namira,” ni-yama nakina. “Ka-jungwuna-manja wurruwilyaba warnumamalya biya kembirra kuw-enibudina-manja wurrakina akwa ka-likaja-manja aburruwa-wa, kembirra kuw-engkirrikajame-ka amandangwa wurrakina akina ayakwa-da. Kembirra arakba wurrakina karru-wurrenama awurruwurrariya umba kuw-engkirrikajama arakba eninginingaba-wiya-da,” ni-yama nakina nenumamalya Aburiyamu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iyama, “Nara-manja wurrakina engkirrikuma Mawijija-langwu-wa ayakwa akwa WurruBuburabuda-langwu-wa, nara kembirra wurrakina engkirrikuma aduwaba wurrukwalu-wa warnumamalya. Kwuja! Kini-jungwuna-manja nuwilyaba nenumamalya biya kin-enibudina-manja nakina akwa kini-likaja-manja nakina yadada aburruwa-wa, kenu-madumurrukwuna-manja nakina wurrakina-manja, nare-ka wurrakina engkirrikuma ena-langwu-wa ayakwa,” ni-yama Aburiyama nibinu-wa nenumamalya-da. Ena ngawa-da.Enena alawudawarra nakina Jesus nenu-makama wurrumurndakibina-manja WurruBarija warnumamaly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bungkawa nen-ardijuwa nibinu-wa arakba nenikuminuwar•duwar•da. Nakine-ka ni-likena kembirra enuwa-wa. Umba ni-yama nakina nubungkawa ena-langwu-wa nenikuminuwar•duwar•da, “Amiyambena ena ayakwa bu-makama warnumamalya nungkuwa-langwa?” ni-yama. “Yirra-ngayindenama nungkuwa ku-murnduwarnama aduwaba ababurna-langwa angwarnda nganyangwa. Akwa yikumin-arrikarrenama jurra-manja akina ababurna-langwa akwa yiku-kwunama akina jurra ngayuwa-wa, mena nara-baba arakba aminu-war•duma ningkena warka nganyangwa yelakwa,” ni-yama nakina nubungkawa enuw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kuminuwar•duwar•da ni-lyangkumakajungwunuma arakba. “Karukwa!” ni-yama. “Ki-yamarrkiname-ka ningena aduwaba? Nubungkawa nganyangwa nu-warenama ngayuwa. Nara kembirra arakba aminu-war•duma ningena warka ena-langwa-da. Ningeningarrubuda-me-ka ningena ningeniku-mungkada-langwa edirra-da. Akwa nara e-yukwamajuma erribirra angwarnda iya aninga warningerribirru-wa warnumamalya, ki-yeliyena-mubaba kembirra ningena ngayuwa akina-lang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! Ningeningma kembirra arakba ningeniki-yama-langwa ngayuwa kajungwa nari-yada a-waruma wurrukwala warnumamalya ngayuwa-da. Kembirra ki-jadena-manja ngayuwa nubungkawa-langwa-langwa alikira, aburraja kab-awiyebajinama ambaka-murra ngayuwa wurrakina warnumamalya aburra-langwu-wa alikira-da,” ni-yama ni-lyangkumakajungwunuma nakina nenikuminuwar•duwar•d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-ardijuwama nakina kembirra wurrumurndakibina warnumamalya warniku-kwi-yada angwarnda iya aninga ena-langwu-wa nubungkawa. Wurruwilyuwilyaba-wiya nen-ardijuwama nakina enuwa-wa wurrumurndakakina warnumamalya wurrababurna-langwa. Biya ni-yama nakina nuwilyabu-wa, “Ambarrngarna aninga ningkeniku-kwi-yada ningkena nubungkawa nganyangwa?” ni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“Kinu-kwuname-ka ningena arngkumemberrkwa-ma arngkumemberrkwa budila enuwa-wa aliba-langwa amalyirra,” ni-yama.Kembirra eneja ni-yama nakina nenikuminuwar•duwar•da enuwa-wa, “A•a! Wu-miya ena jurra nungkwa-langwa. Ambarriya akwa wu-warrukwajiya ena ekirra. Nara arngkumemberrkwa-ma arngkumemberrkwa umba arngkumangbala-ma arngkumemberrkwa k-arrikarrenama ningkakina yelakwa-da. Biya arngkumangbala-ma arngkumemberrkwa kinu-kwunama budila enuwa-wa kembirra-da,” ni-yam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ngka-langwa nenungkwarba ni-likenuma enamba-langwa enuwa-wa. Kembirra ni-yama eneja nakina nenikuminuwar•duwar•da, “Umba nungkwaja, ambarrngarna ningkena aninga ningkeniku-kwi-yada nubungkawa nganyangwa?” ni-yama.Eneja ni-yama, “Kinu-kwuname-ka ningena 1,000 beka amadidira-murra amaninga nungkwa-langwu-wa nubungkawa,” ni-yama.Kembirra eneja nakina nenikuminuwar•duwar•da ni-yama, “A•a! Wu-miya ena jurra nungkwa-langwa. Nara 1,000 umba 800 k-arrikarrenama ningkakina,” ni-yama n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2026-06-15T10:32:50Z</dcterms:created>
  <dcterms:modified xsi:type="dcterms:W3CDTF">2026-06-15T10:32:50Z</dcterms:modified>
  <dc:title>Bible.com.au: Luka 16:1-31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