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15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akina Jesus, “W-engkirraja enenu-wa ngarningka alawudawarra,” ni-yama.Duwilyaba dakina didarringka ying-akwurrajuwama ememberrkwa angwarnda eningilyamarmba ngala-langwa. Umba nuw-embirrkilyumaduma awilyaba akina. Kingi-yamarrkinama kembirra dakina didarringka? King-aburangkinama dakina angwurra ebina ngala-langwu-wa eyukwujiya angwarnda nuw-embirrkilyumadu-murruwa. Akwa king-abarrakajinama bajananga akwa kingi-yangbarrkinama ngala-langwa-manja alikira ambaka-langwa.King-abuburangkinama ngawu...wa, yanda-langwa king-embirrkakburrangina-manja ebina nuw-embirrkilyumadu-murra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ing-akburranga-manja akina karringawurra-murndukwajinama dakina ngala-langwa warnumamalya. Kingi-yaminama aburruwa-wa, “Kwa, ngarri-yekirrerrikajungwuna-langwa aduwaba,” kingi-yaminama, “mena ngayuwa ning-akburranga-mubaba ebina angwarnda nganyangwa nuw-embirrkilyumadu-murrada,” kingi-yaminama dakina didarringka, karringa-makinama ngala-langwu-wa warnumamalya-da. Ena nga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ngarningka akwala ayakwa nakina Jesus. Ni-yama, “Wuburra laka dibina didarringka kingi-yekirrerridinama, kembirra aburrajukwaba Neningikarrawara-langwa warnikumamurikaja ke-yekirrerridinama wurrakina-da. Ke-yekirrerridinama wurrakina wurruwilyaba-langwa warnumamalya karru-wurrena-mulangwa awurruwurrariya amurndakibina nuw-arriyakajungwunu-mulangwa wurrakina akwa kenumini-yarrkuwarakina-mulangwa ayakwa Neningikarrawara-langwa wurrakina-da,” ni-yama nakina Jesus.Ni-lyumadu-mulangwa nenungkwarba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enena ngarningka alawudawarra nenu-makama Jesus aburruwa-wa.Nuwilyaba nakina nenungkwarba akwa wunambilyuma warnikuwabulena-kiya nabuk-ambilyuma yakwujina awilyaba-manja angalya wurrubukalakin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ngarija-langwa-dangwa nenikuwenikba ni-yama nungwenikba-wa, “Ngangwa,” ni-yama, “wu-murnduwarna arakba akwa wi-yebijebakina amurndakijika iya ajiringka nungkwa-langwa aduwaba kajungwa ku-meni-yada ekuwarra ngaya nganyangwa,” ni-yama. Eneja kembirra nungwenikba nu-murnduwarna nakina amurndakibina amurndakijika iya ajiringka. Nenuminilirrak-eyebijebakama arakba wunalakina-langwa wunenungkwarba-kiya, ekuwarra nawenikba-langwa umba ekuwarra nenikumarnjenikba-langw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ngkidarrba-langwiya nakina nijira-dangwa nenu-kwa ebina ajiringka ena-langwa wurrukwalu-wa warnumamalya umba nu-manga angwarnda aburruwa-langwa akina-murrada. Akwa kembirra ni-likena eminingku-wa angalya nakina-da. Biya ni-likena arakba, nu-wilyakama ena-langwa amurndakijika iya angwarnda-da. Juju...j engku-we-ka ni-likenuma nakina.N-alilikenu...wa, yanda-langwa ni-yar•da eminingka-manja angalya arakba aminababurna-manja alikira iya warnumamalya. Yakwujina n-ambilyuma nakina akena nara amurndamurndirra ambaka kinu-wilyaka ebina angwarnda, nara kin-engkirrikena nakina ambaka-murri-yada umba nu-wurrawaja ngawa warenja-bawiya akina-da. Ni-jerrukwama angkwulyumida-langwa ngawa naki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 ebina ajijira-mulangwa kinu-wilyaka ena-langwa-manja ayarrka, nu-mangbijerriduma nakina ngawa arakba-da. N-eningalyingmalyingmadume-ka nakina-da.Umba akina-manja ngawa angalya na-warrngkijerridinuma ngalaja aninga akina. Kembirra nakine-ka nenungkwarba nu-mureyanguma akwa ni-ngayindanguma kin-alyubarinuma aning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rakba ni-likena nakina nuwilyaba-langwu-wa nenungkwarba angalya, neni-yendabenuma warki-yada, akwa kembirra arakba nenuminu-war•danga nakina warka. Eneja nakina neni-larrka ena-langwu-wa bikibiki nenik-akwurraji-yada amurndakakin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i-ngayindanguma nenik-alyubari-yada aninga bikibiki-langwa kajungwa neniki-ladikajungwi-yada nakina nenungkwarba, mena nara kenu-kwa warnumamalya aninga. Akine-ka bikibiki-langwa aninga na-jijanguma narru-wurrangu-mulangwa ebina amakwulya narr-alkuwayijuwa-mulangwa warnumamalya amamuwa-langwa aninga warnik-alyubara-langw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arakba ni-yakuwerribika nakina akwa ni-lyangkiyama, “Wurrumurndakibina warnungkwarba nenuminu-war•duwar•denama warka nungwarrka-langwa, nuw-alyubarinama arume-ka aninga aburra,” ni-yama. “Umba nganja ningena yelakwa murumureya ning-ambilyam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-lyumadu-mulangwa jib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-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-likajama arakba ngi-lawurradina nungwarrku-wa. Ki-yaminama ngayuwa enuwa-wa, ‘Ngangwa, ningene-ka ning-arriyakajungwuma. Nara kembirra arakba wurrukwala e-yengbijuma ningena nungkwa-langwa ningenikuwena, mena nara k-engkirrikena ngayuwa ayakwa Neningikarrawaru-wa akwa nungkuwa-wa. Umba yirra-ngayindenama ningkakina ki-yaminama ngayuwa-manja wuburra laka wurrukwala-manja ningki-yaminama aduwaba warnumamalya buminu-war•duwar•dena-murrumanja nungkwa-langwa warka. Nganjukwaba ku-war•denama wuburra wurrumurndakenena warnikuminuwar•duwar•da buminu-war•denama, akena nara arakba ningenikuwena e-yamama ningena,’ ki-yaminame-ka ningena nungwarrku-wa-da,” ni-lyangkiyama nakina ni-lyangkumakajungwunuma nenungkwarb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u-mirajanga nakina akwa ni-likena arakba ni-lawurradina nungwenikba-langwu-wa angalya-da.N-alilikenu...wa. Akena awilyikerra-langwiya ngawa ni-likenu-wiya nakina ambaka nenungkwarba, eneja nungwenikba neni-rringka nubukwaya ni-lawurradinuma. Neni-rringka-manja nakina ni-lawurradinu-manja nenikuwenikba, n-errukwule-ka. Biya n-angkarra nakina nenu-kwurukwa, akwa nen-engkarrnga akwa neni-lawurangka nenikuwenikba-manj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yama eneja nenikuwenikba nungwenikba-wa, “Ngangwa, ningene-ka ning-arriyakajungwuma. Nara k-engkirrikena Neningikarrawaru-wa akwa nungkuwa-wa. Nara kembirra arakba nungkwa-langwa ningenikuwena ningena mena ninguwurrariya-baba,” ni-yam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ungwenikba nen-ardijuwa wurrumurndakibina warnumamalya nenuminu-war•duwar•danguma, biya ni-yama aburruwa-wa, “Kwa warenja, wurringa-lyilyiya dumbala dadingaba-langwa aken-awiyebaji-yada naka,” ni-yama. “Akwa wun-awiyebajiya eyukwujiya errumungkwa amamamuwa ena-langwa-manja amamamuwa ayarrka akwa wun-awiyebajina ngarningka ebina eningalika ena-langwa-manja alik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ki-likaja yiku-mena ebina eyukwujiya bulukwa engmurra. Yiku-wardena akwa yik-aburdena akina. Kembirra ak-alyubarinama ababurna amadangkwa iya aninga ngakwurruwa aki-yekirrerrikajungwunama,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naka nenikuwarrka nganyangwa ni-jungwu-murrada, akena aduwaba n-enibuduma arakba naka-da. Ningen-akburrangama arakba nibina ni-lyumadu-murrada-da,” ni-yama neniyuwangkwa nakina. Biya nuw-alyubarina arakba aninga wurr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ini-yada ngawa eneja nuwilyaba nenikuwenikba naruma-dangwa nu-war•danguma warka errekba-manja. Biya ni-lawurradinu-manja nakina angalyu-wa akwa n-akwudangwukajungwunu-manja alikira-wa, n-engkirrika nakina arakba akumalyumalyangka eningalukwanja na-malyangkeyinu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-ardija nuwilyaba nenikuminuwar•duwar•da nungwenikba-langwa akwa ni-yama, “Ne-yamarrkinama wurrakina?” ni-yama nakin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bina nenikuminuwar•duwar•da ni-yama enuwa-wa, “Nungkwa-langwa nenikumarnjena ni-yar•duma naka. Kembirra eneja nungwena yirrenu-makama yarniku-warda ebina eyukwujiya bulukwa engmurra, mena ni-lawurradinu-mubaba karninikuwena ngawa neningaba nakina-da,” ni-yam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aruma-dangwa nenikuwenikba nenak-ar•darra awinyamba. Nara kini-ngayindanga kin-awiyebena alikira-wa. Kembirra eneja nungwenikba ni-jadinga nakina alikira-langwa akwa ni-yama, “Nara errekba-manja ambilyuma umba kwa, awiyeba-langwa marrakba arrawu-wa,” ni-yam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aburraja wurrababurne-ka warnumamalya narrumurndaki-ngayindanguma warnik-engkirriki-yada ayakwa wurrakina Jesus-langwa. Umba wurrilyimberrkuwarra warnumamalya narraminu-war•danguma warka WarningiRawuma-langwa wurrububungkawa wurrumurndakakina. Akwa narraminu-manguma angwarnda wurrukwala-langwa WarningiJudiya warnumamalya kajungwa warniku-kwi-yada akina aburra-langwu-wa wurrububungkawa. Biya nuw-akwudangwukajungwunuma Jesus-uwa wurrakina aburruwa wurrukwala ngarningka warnumamalya wurruwurrariya aburrajukwab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i-yama nungwenikba-wa, “Kwuja, ngayuwa yirraminu-war•danguma warka nungkwa-langwa,” ni-yama. “Mababurne-ka mamarika iya yinungkwura ningu-war•danguma, ningu-war•duwar•denama aduwaba ngawa ningena-da, wurrumurndakenena wuburra warnumamalya buminu-war•denama aburrajukwaba nungkwa-langwa. Nara yibamini-yarrkuwurranga ebina yi-maka-mulangwa ayakwa nungkuwa, akena nara kembirra yiku-kwa awilyuwilyaba nenukwuda ngayuwa-wa-da kajungwa yarnik-alyubari-yada nganyangwa warnumamalya-d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aka eneja nenikuwena nungkwa-langwa ni-jerrukwama ebina angwarnda nungkwa-langwa wurruwurrariya-manja wurridarringka. Umba ni-lawurradinu-manja naka nungkwa-langwa nenikuwena angalyu-wa, kembirra nungkwaja ningkarra-makama ningkakina nungkwa-langwa-manja warnikuminuwar•duwar•da, kembirra narru-wardanguma engmurra eyukwujiya bulukwa ena-langwi-yada wurrakina-da,” ni-yama nakina nenikuwenikba nungwenikba-w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ungwenikba ni-yama enuwa-wa, “Nenukwa, ngeniyerriya,” ni-yama, “ningkene-ka ningk-ambambilyuma yelakwa ngayuwa-manja, akwa amurndakenena amurndakijika-murriya nganyangwa nungkwa-langwe-ka ababurna-langwa e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a yirr-alyubarinama yarna aninga yirri-yekirrerrikajungwunama yarna. Eningabe-ka ena mena naka nenikuwarrka nganyangwa ni-jungwu-murrada, akena aduwaba n-enibuduma arakba naka-da. Ni-lyumadu-murrada, akena ningen-akburrangama ngayuwa,” ni-yama neniyuwangkwa, nenu-makama nenikuwenikba-wa-da. Akwa ena ngawa-da.Enena abiyakarbiya alawudawarra nenu-makama Jesus wurrumurndakibinu-wa warnumamaly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uBarija warnumamalya akwa wurribina warnikakakirumaka Mawijija-langwa ayakwa eningarumuruma na-ngwurrkiyengbeyinuma wurrakina. Biya ne-yama, “Jesus-eka nakina nara a-larrkama wurruwurrariya warnumamalya engku-wa, umba nen-ardijinama wurrakina enuwa-wa akwa n-alyubarinama aninga aburruwa-manja-da,” ne-yama wurraki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aminakina-langwa eneja Jesus nenu-makama abiyakarbiya alawudawarra wurrumurndakakina-manja warnumamaly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wilyaba nenungkwarba n-akwurrajuwama nakina ababurna jiba arngkumemberrkwa-ma arngkumemberrkwa ena-langwa. Umba awilyaba na-lyumaduma akina. Kembirra kini-yamarrkinama nakina? Ngayuwe-ka kembirra arakba ngarra-makinama nungkwurruwa-wa. Kini-lalikinama amurndakibina akwala jiba ena-langwa amarda-manja umba kini-likajama nakina kin-aburangkinama ebinu-wa awilyaba jiba na-lyumadu-murruwa ena-langwa-da.Nakina ngawu...wa kin-aburangkinamu...wa, yanda-langwa kin-akburrangina-manja ebina na-lyumadu-murra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in-akburranga-manja akina, kinu-menama akwa kin-akumurnama ena-langwa-manja amurn•da. Niyekirrerre-ka arakba kembirra kinu-werrikilyelyingmajungwunam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kini-lawurradinama nakina angalyu-wa kini-ngabukwunama akina ena-langwa-manja amurn•da-da. Biya kenu-murndukwajinama warnumamalya ena-langwa akwa kini-yaminama aburruwa-wa, “Kwa, ngarri-yekirrerrikajungwuna-langwa arakba ngakwurruwa, mena ning-akburranga-mubaba arakba nganyangwa ebina na-lyumadu-murrada jiba,” kini-yaminama nakina-da, kenu-makinama ena-langwa-manja warnumamalya-da. Ena ngaw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engbina ngarningka akwala ayakwa nakina Jesus. Ni-yama, “Neningikarrawara-langwa warnikumamurikaja ke-yekirrerridinama wurrakina ena-langwa-manja angalya abalkaya, kinu-wurrena-mulangwa nuwilyaba nenumamalya awurruwurrariya amurndakibina n-arriyakajungwunu-mulangwa nakina. Umba kwuja! Neningikarrawara-langwa warnikumamurikaja ke-yekirrerridinama wurrakina wurrumurndakibina-langwa 99 warnumamalya ke-yamina-mulangwa eninginingaba wurrakina. Umba ke-yekirrerridinama angwurra wurrakina wurruwilyaba-langwa warnumamalya karru-wurrena-mulangwa awurruwurrariya amurndakibina nuw-arriyakajungwunu-mulangwa umba kenumini-yarrkuwarakina-mulangwa ayakwa Neningikarrawara-langwa wurrakina-da,” ni-yama Jesus nakina-da.Na-lyumadu-mulangwa embirrkaluwa angwarnda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9">
  <a:themeElements>
    <a:clrScheme name="Theme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2026-06-15T10:33:24Z</dcterms:created>
  <dcterms:modified xsi:type="dcterms:W3CDTF">2026-06-15T10:33:24Z</dcterms:modified>
  <dc:title>Bible.com.au: Luka 15:1-32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