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, “Ken-ardijina-manja nungkuwa ningkakina nuwilyaba nenungkwarba ena-langwu-wa alikira aningi-yada, nara kembirra nungkwaja a-mar•duma angalya eningaba-dangwa ningkenik-ambarringi-yada nungkuwa. Dukwa eneja nabalija alikira nen-ardijuwama nakina nuwilyaba naruma nenungkwarba enejukwaba aninga-wa. Akena ningkiyukwujiye-ka ningkakina umba eneja nakina naru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a-mar•duma eningaba-dangwa angalya, nari-yada e-yamama nibina nabalija alikira nungkuwa-wa, ‘Jeyi! En-ambarriya-langwa naka nenungkwarba yelakwa umba erribaja-wiya ningkakina.’ Kini-yamina-manja nakina akina ayakwa nungkuwa-wa, kembirra ku-werrikiyeliyenama ningkakina akwa ki-lalikinama ebina angalya ningku-mar•dangu-mu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a-mar•duma eningaba angalya umba ki-likajama k-ambarrinama awurrariya-manja angalya. Mama nara a-rungekburakajungwuma ningkakina, umba k-ambarrinama yakwujina. Kembirra eneja kin-akwudangwukajungwuna-manja nibina nabalija alikira nungkuwa-wa, kini-yaminama nakina nungkuwa-wa, ‘Ngeniyerriya, awurrariya ena angalya nungkwa-langwa. Angerriba likaja eningabu-wa angalya, rungekburakajungwuna ningkakina,’ kini-yaminama nakina nungkuwa-wa. Kini-yamina-manja akina ayakwa, kembirra ka-lyangkiyaminama aburraja wurrababurna-langwa warnumamalya yakwujina, ‘Wa! Kwuja, narume-ka nakina nenumamalya-na!’ ka-lyangkiyaminam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ara-manja a-ngkweningabakajungwuma ningkakina, kembirra Neningikarrawara kini-yaminama nakina nungkuwa-wa, ‘Ningkeningabe-ka ningkakina ningkenumamalya,’ kini-yaminama nakina. Akena ku-ngkweningabakajungwuna-manja ningkakina, kembirra enamba-langwa Neningikarrawara arrkala keni-lyangkiyelijinama nungkuwa-manja nakina-da,” ni-yama Jesus wurrumurndakibinu-wa warnumamalya wurrababurnu-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sus akwala ayakwa nabaliju-wa alikira nenungkwarba. “Ka-murndukwajina-manja ningkakina warnumamalya kajungwa karniki-yebukaji-yada aninga nungkwa-langwa-manja alikira, kembirra nara a-murndukwama warnumamalya nungkwa-langwa, wurribina nungwena-murriya, nawena-murriya, akwa wurribina wurrukwala wurruminababurna angwarnda warnumamalya. Aburramba-langwa dukwa kab-ardijinama wurrakina ambaka-murra aburra-langwu-wa alikira aningi-yada. Umba warningerribirra-langwa warnumamalya ka-murndukwunama nungkuwa-wa,” ni-yama Jes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mba wurramukwiyadakena warnumamalya warningerribirra k-ardijinama nungkuwa-wa, wurrumurndakibina warningalyingmalyingma warnumamalya, wurrirrirrengmurrengmurnirna warnumamalya akwa ngawa wurrimimbimimba warnumamaly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ara wurrakina ardijuma nungkuwa aningi-yada aburramba-langwa umba eningaba ka-ngekburakajungwunama nungkwa-langwa. Eneja Neningikarrawara kini-yaminama eningaba nungkuwa-manja meningarija-langwa-manja mamawura kuw-enibudina-manja ngarningka warninginingaba warnumamalya wurribina ka-jungwuna-murrada,” ni-yama Jesus enuwa-wa-da.Kuw-alyubarina-mulangwa warnumamalya aninga akini-yada kinu-bungkawadina-manja Neningikarrawar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-engkirrika-manja amurndakibina ayakwa yakwujina ni-yengbinu-mulangwa Jesus, ni-yama nakina, “Ke-yekirrerridiname-ka wurrakina warnumamalya kuw-alyubarina-murrumurra aninga akini-yada ngawa kinu-bungkawadina-manja Neningikarrawara nakina-da,” ni-yama n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enu-makama enena alawudawarra enuwa-wa.Nuwilyaba nenungkwarba n-ambilyumurra nakina. Neni-ngayindanguma nakina ena-langwa warnumamalya wurrababurna warniki-liki-yada ena-langwu-wa alikira wurrakina kajungwa warniki-yebukaji-yada aninga yakwujina enuwa-manja. Kembirra ni-larrka ayakwa aburruwa-wa adinuba-wiya warniki-liki-yada wurrumurndakakina warnumamalya. Aburraja kembirra ena-langwa warnikuminuwar•duwar•da arakba narri-dakama aninga eminiminingka. Aruma aninga eningaba akwa ngawa akwalya narri-dakama wurrakina eningab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walyuwa-manja arakba akwalya iya aninga, eneja nakina nubungkawa neni-larrka nuwilyaba nenikuminuwar•duwar•da ena-langwa wurrumurndakibinu-wa warnumamalya, kajungwa kawurraki-likaji-yada ena-langwu-wa alikira. Eneja kembirra ni-likena arakba nakina nenikuminuwar•duwar•da. Biya ni-yama nakina wurrumurndakibina-manja warnumamalya, “Awalyuwa arakba aninga, umba kwa!” ni-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-eningabaka-mulangwa nenungkwarba nibina nangbilyuwa-m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arri-lyangkilyuwakajuwama wurruwurrakidirrbura aringka aburra-langwa wurrakina-da.Ni-yama neningadinuba-wiya nenungkwarba enuwa-wa, “Kinu-makina nungkwa-langwa nubungkawa ena ayakwa nganyangwa. Ngayuwe-ka ningena ningu-beyindanguma angalya kajungwa ki-lungkuwabijini-yada amarda eninganinga nganyangwa. Akwa ningi-ngayindenama ki-likajama ngayuwa enena-wiya ki-rringkinama akina. Nara kembirra a-likama ngayuwa aduwaba-da,” ni-yama n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likena ngarningka arakba nenikuminuwar•duwar•da ningku-wa nenungkwarba. “Awalyuwa arakba aninga, umba kwa!” ni-yama.Eneja ni-yama enuwa-wa, “Kinu-makina nubungkawa nungkwa-langwa ena ayakwa nganyangwa. Ngayuwe-ka ningena ningu-beyindanguma ememberrkwa bulukwa kakuminu-war•deni-yada warka nganyangwa. Kemba ningi-ngayindenama ki-likajama ngayuwa enena-wiya ki-rringkinama amurndakakina bulukwa nganyangwa eningaba-murrikba akina. Nara kemba a-likama ngayuwa nungkwa-langwu-wa nubungkawa aduwaba,” ni-y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likena ngarningka nenikuminuwar•duwar•da ningku-wa nenungkwarba. “Awalyuwa arakba aninga, umba kwa!” ni-yama nakina.Eneja ni-yama enuwa-wa, “Adinube-ka ningena yirringi-yakajuma dadingiyarrka. Kembirra aminakina-langwa nara a-likama ngayuwa nungkwa-langwu-wa nubungkawa aduwaba-da,” ni-yama nakina.Eneja ni-yaminjamama ngawa nenumurndaki-yendabenuma nakina nenikuminuwar•duwar•da wurrababurnu-wa warnumamalya warniki-liki-yada wurrakina ena-langwu-wa nubungkawa aningi-yada. Akena aburraja nawurraki-waranguma nara ka-likena wu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awurradina arakba angalyu-wa akwa nenu-maka amurndakibina ayakwa ena-langwa-manja nubungkawa.Eneja kembirra n-awinyambade-ka nakina nubungkawa arakba amurndakibina-langwa ayakwa. Biya ni-yama nibinu-wa nenikuminuwar•duwar•da, “Jeyi! Likaja errekbu-wa mamurukwu-wa,” ni-yama. “Nara ambudiduma umba warenja likaja wurrukwalu-wa warnumamalya nuw-ambilya-murruwa enena-manja angalya. Ki-likaja maruma-langwiya mamurukwa akwa ngawa miyukwayuwa-langwiya mamurukwa. Biya k-aburangkina ningkakina warningerribirra warnumamalya, wurribina warningalyingmalyingma akwa ngawa wurrirrengmurrengmurnirna akwa ngawa wurribina wurrimimbimimba warnumamalya. Kembirra ka-wilyakina wurramukwiyadakina warnumamalya yangkwurrangwa nganyangwu-wa angalya kajungwa kuw-alyubarini-yada enena aninga,” ni-yama nakina nubungkawa nenu-makama ena-langwa-manja nenikuminuwar•duwar•d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likena arakba-da.Biya wurramukwiyadakina warnumamalya n-aburangkama nakina. Biya wurrukwala nen-akburrangarnuma nakina akwa nenu-wilyakama arakba ena-langwu-wa nubungkawa-da. Biya ni-yama ena-langwu-wa nubungkawa, “Ningarra-wilyakama wurrumurndakenena warnumamalya yangkwurrangwa akena aruma ngawa enena angalya-da,” ni-yama n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bungkawa ni-yama enuwa-wa, “Jeyi! Likaja mamurndakangaba-wa mamurukwa nara-murruwa alikira,” ni-yama. “K-aburangkina ningkakina yakwujina warningerribirra warnumamalya. Biya k-akburrangina-manja wurrakina ka-wilyakina yangkwurrangwa, kajungwa ena alikira nganyangwa ka-lyangburrukwuni-yada warnumamalya. Ka-warena-manja wurrakina, kembirra ki-yamina nungkuwa aburruwa-wa, ‘Yiki-likajama enena-wiya,’ ki-yamina, ‘mena nubungkawa nganyangwa nginu-maka-mubaba nakina ngayuwa-manja yiki-likaji-yada karningerribirra karnumamalya aningi-yada,’ ki-yamina nungkuwa aburruwa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ingi-yaminama, wurrumurndakibina warnumamalya ka-likeni-yada warningadinuba-wiya nganyangwu-wa angalya nara arakba wurrakina alyubaruma ena aninga nganyangwa,” ni-yama nakina nubungkawa ena-langwu-wa nenikuminuwar•duwar•da-da. Ena-bu ngawa-da.Enena alawudawarra nenu-makama Jesus nibinu-wa nenumamalya-da.Akin-aburrakiyuwarna-mulangwa angwurra Jesus-manj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rruma-yuwarnuma ngawa mibina mamurukwa numu-dirrirnduma makina Jirujalemu-wa nakina Jesus akwa wurribina ena-langwa warnikabuburrakiyuwa. Aburraja wurrilyimberrkwulyumide-ka warnumamalya namurndaki-likenuma makina-manja ngawa mamurukwa aburrajukwaba wurrakina.Kembirra na-likenu-manja wurrakina lukwakwa nakine-ka Jesus nu-ngwanja akwa ni-nyakuwarrukwajungwa akwa ni-yengbina amurndakenena ayakwa wurrumurndakakinu-wa wurruwurrakwulyumida warnumamaly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, “Kirruwilyaba karnumamalya yiki-likaja-manja ngayuwa-wa akwa yiki-lyelyingmina-manja angwurra nungwenungwa iya dirndenungwa iya dadingiyenungwa iya wurriyukwayuwa nungkwurra-langwa, akwa ngawa narrkuwena-murriya iya darrkuwena-murriya umba yiku-warrngkilyelyingmina-manja ngayuwa, nara kembirra aburrakiyuwama ngayuwa-manja kirrakina. Yiki-lyelyingminama angwurra ngayuwa-manja umba yiku-warrngkilyelyingmajungwunama kirrakin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i-lyelyingmajungwuna-manja ningkakina akwa ku-warena-manja ningkeniki-jungwa ngayuwa-langwa, nara kembirra aburrakiyuwama ngayuwa-manja ningkakina-da,” ni-yama Jesus nenu-makama wurrumurndakibinu-wa warnumamaly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ngkawura Jesus ni-likenuma nakina alikira-wa nuwilyaba-langwu-wa nenungkwarba NuBarija. Narume-ka nubungkawa nakina WurruBarija-langwa warnumamalya. Biya Jesus ni-likenuma nakina ena-langwu-wa alikira Jebuda-manja nenik-alyubari-yada nakina aninga yakwujina enuwa-manja. Akena nakine-ka NuBarija nenungkwarba akwa ngawa wurrukwala warnumamalya aburrajukwaba neni-rruburringkama ngawa Jesus-uwa wu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 aburruwa-wa, “Yiki-ngayindena-manja kirrakina karniki-yuwi-yada ngayuwa-manja, kembirra yikuma-war•dikinama ambaka-langwa mangma nungkwurra-langwa,” ni-yama Jesus. “W-engkirrikiya-langwa. Ka-makinama ngayuwa ambilyuma eyukwujiya-kiya alawudawarra, awilyaba alikira-langwa umba awilyaba awinyamba-langwa,” ni-yama Jesus.Nuwilyaba nenungkwarba kini-ngayindena-manja kini-likirakina-manja nakina alikira alingajirrirra, kembirra adinuba-wiya nara-wiya aburradaduma nakina warka kinuma-war•dikinama ambaka-langwa mangma ena-langwa. Kinu-murnduwarnama angwarnda ena-langwa, aruma-murrikba akina, kajungwa arngkawura-murri-yada ngawa kini-ngekburakini-yada akina alikir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a-murnduwama nakina angwarnda ena-langwa adinuba-wiya, kinum-akumurnama jimenda yimbukwa dukwa-da umba nara akwala-da. Kemba nara a-likirakuma akina alikira ambaka nakina-da.Kembirra aburraja wurrukwala warnumamalya keni-rinjarrkinama enuwa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yi!” ke-yaminama wurrakina. “Naka nenungkwarba n-aburradadanguma warka ena-langwa, akena nara nakina kini-jerrukwa-na! Ekuwarra yimbukwa wulkwa ni-likirakama, akena nara ambaka kini-jerrukwa akina-da,” ke-yaminama wurrakina-da. Ena nga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ilyaba eneja nubungkawa keni-ngayindena-manja nakina neniku-wardi-yada ningku-wa nubungkawa, enejukwaba kinuma-war•dikinama ambaka-langwa mangma ena-langwa. Akwa kenu-murnduwarnama nakina ena-langwa wurrawinyamba warnungkwarba nara-wiya a-likama awinyambu-wa. Dukwa wurrilyimberrkwulyumide-ka 10,000 warnungkwarba wurrawinyamba ena-langwa, umba eneja nuwilyaba-langwa nubungkawa wurrilyimberrkwulyumide-ka angwurra dukwa nakina wurrawinyamba 20,000 warnungkwarb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eneja nakina ambudiduma umba keni-larrkajama warenja-bawiya wurrukwala warnungkwarba ningku-wa nubungkawa kin-ambilya-murruwa awilyikerra nakina ambaka. Aburraja ka-likajama akwa ke-yaminama, “Amiyambena ningki-ngayindenama nungkuwa?” ke-yaminama enuwa-wa. “Umba yirraja yiki-yamarrkinama yirruwa yarnumamalya nari-yada awinyamba?” ke-yaminama wurrakina kenuminu-wilyakinama ayakwa aburra-langwa-langwa nubungkawa ningku-wa nubungkawa wurrakina-da. Ena ngaw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ma Jesus wurrumurndakibina-manja warnumamalya, “Kembirra wunalakina-kiya wuburra wunenungkwarba-kiya yiki-yaminama kirrakina nungkwurrajukwaba. Ningkakina ningkuwilyaba yiki-ngayindena-manja ningkeniki-yuwi-yada ngayuwa-manja, kembirra nara ningkakina a-waruma ningkeniki-lalika-langwa eningerribirra amurndakijika nungkwa-langwa umba kuma-war•dikinama mangma nungkwa-langwa,” ni-yama Jesus nakina-da.Ngarri-yamina-mulangwa ngakwurruwa wuburra dilingena dibina dungwurrkward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Jesus aburruwa-wa, “Karningme-ka karna dilingena. Dadingabe-ka dakina. Akena kingu-milyingkambumadina-manja dakina dilingena, aki-yamarrkinama ngarna kembirra kajungwa aking-eningabakini-yada dakina? Nare-ka-da. Nara ngarna eningabakama dakina dilingena dadingungwurrkwarda-ma-baba dakina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ga-wurrenama dakina ngarna-da. Nara ngarna akumama dakina ajiringka-manja, mena nara-baba eningabakama dakina akina ajiringka. Akwa nara ngarningka a-ngwunyirrkwajuma bulukwa-langwa-manja yimi, mena nara-baba eningabakama dakina dilingena amarda-murriya. Nare-ka-da, duwurrariya-baba ngawa dakina dilingena-da.Kembirra w-engkirraja angwurra amurndakakinu-wa ayakwa ngarra-maka-murruwa. Yik-awiyebajina-manja akina nungkwurra-langwu-wa mada, nara kembirra a-jadijuma mungarrkuwarru-wa mada akwa a-lyikbijuma akina ayakwa, umba yiki-yakuwerribikaja ngawa ambaka-langwa amurndakakinu-wa,” ni-yama Jesus wurrumurndakibinu-wa warnumamalya wurrilyimberrkwulyumid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rringka-manja wurrakina Jesus-uwa, eneja nuwilyaba nenungkwarba ni-likena nakina enuwa-wa. Akena namurndaki-rrangkuwanginume-ka alakba iya ayarrmurra ena-lang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-yengbina ayakwa wurrukwalu-wa warnikakakirumaka Mawijija-langwa ayakwa eningarumuruma akwa ngawa wurrukwalu-wa WurruBarija warnumamalya. Ni-yama nakina, “Karningma karna Neningikarrawara-langwa ayakwa eningarumuruma. Kembirra ne-yamarrkinama ngarraku-makinama ena? Ak-eningabakina-manja ngarna warnumamalya Jebuda-manja angbilyuwa-langwa, eningaba akina yinda awurrariya?” ni-yama Jes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wurraki-yengminjada wurrakina. Umba Jesus nenu-minjirrkilyinga nibina-manja nenungkwarba akwa nen-eningabakama nakina akwa neni-larrka arakba angalyu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akina wurrumurndakibinu-wa warnumamalya, “Kini-ngkilarrina-manja nenikuwena Jebuda-manja edirra-wa, kemba ki-yamarrkinama nungkuwa ningkakina? Akwa ke-ngkilarrina-manja bulukwa nungkwa-langwa edirra-wa Jebuda-manja, ki-yamarrkinama nungkuwa ningkakina? Mama Jebuda akina, umba warenja-bawiya kin-arrkirnama nenikuwena akwa k-arrkirnama ebina bulukwa nungkwa-langwa ngalajukwaba edirra-langwa-na?” ni-yama Jesus aburruwa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burraja kenumini-lawurrakajuwa awilyuwilyaba ayakwa enuwa-wa umba na-rrakiyinduma ngawa wurrakina. Nawurraki-yengminjaduma ngawa wurrumurndakakina warnumamalya.Nara ngakwurruwa a-ngkweningabakajungwum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-miringka wurrumurndakakina warnumamalya narru-mar•dumar•du-mulangwa ebina eningaba angalya warnik-ambarringi-yada, mena na-lyangkiyamama wurrakina, “Ngarrarumuruma ngarnumamalya ngawa ngarna-da.” Kembirra nakina Jesus nenuwurraki-rringka-manja wurrakina, nenu-makama arakba enena ayakwa aburruw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2026-06-15T10:33:14Z</dcterms:created>
  <dcterms:modified xsi:type="dcterms:W3CDTF">2026-06-15T10:33:14Z</dcterms:modified>
  <dc:title>Bible.com.au: Luka 14:1-35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