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7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ena-langwa nenikuminuwar•duwar•da enuwa-wa, “Ma-lalika ambaka mema awilyaba ngarningka akilarrkardidarra abukwaya. Adinuba-wiya ngu-mungkadina-langwa ajiringka, kembirra kum-akumurnama yimi bulukwa-langwa yelakwa eningabi-yada ajiringka. Kum-ambilyama ngawa mema yanda-langwa engka-manja akilarrkardida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uw-arrangbina-manja mamaninga ngala-langwa, eningaba akina. Akena nara-manja arrangbama mamaninga makina, kembirra ambaka-murra yibamini-ridenama ngayuwa mema manyungwunya nungkwa-langwa,” ni-yama nakina nenikuminuwar•duwar•da, nenu-makama ena-langwa-manja nubungkawa. Ena ngawa.Enena alawudawarra nenu-makama Jesus wurrumurndakibina-manja warnumamalya.Jesus nang-eningabaka-mulangwa didarringka dirrengmurnirna Jebuda-manj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duwilyaba didarringka ying-ambilyumurra, akena narringa-wilyakama wurruwilyaba wurruwurrariya wurramukwa ngaluwa-manja. Wurrakine-ka wurramukwa narring-angbilyuwakama dakina. Dadinungkwurakbe-ka angbilyuwa dakina yingaku-wardanguma, akwa nara dirrbura kingi-likena umba ying-abuluwenduma dadingangkawura ngawa. Yingi-yaminjamama ngawa dakinu...wa. Ying-abuluwenduma mememberrkwa mamangbala mabiyakarbiya mamarika iya yinungkwura.Kembirra muwilyaba-manja mukwurdukwurda mamawura Jebuda dakina yingi-likenuma akinu-wa alikira jinikakwa. Umba akini-yada ngawa eneja Jesus nenu-wilyakajuwama yakwujina nakina warnumamalya-manja jinikakw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rringka-manja nakina Jesus, kembirra nang-ardijuwa dadiki-liki-yada enuwa-wa. “Ngeniyerriya, ngarr-enjungwurrenama arakba ngayuwa angbilyuwa-langwa,” ni-yama nakina ngaluwa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mingekilyinga Jesus ayarrka-murra dakina-manja didarringka, umba arngkawura-wiya ngawa ngalaja yingi-dirrburada arakba dakina-da. Biya kembirra arakba yingini-yangmarngkwajuwa Neningikarrawaru-wa dakina didarringk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bungkawa neningijinikakwa n-awinyambada nakina, mena Jebuda-manja nang-eningabaka-mubaba Jesus dakina didarringka. Biya kembirra ni-yengbina nakina nubungkawa enena ayakwa wurrumurndakibina-manja warnumamalya yakwujina. “Yaku-war•denama warka mamangbala muwilyaba-manja mamawura yalakena,” ni-yama, “akena aduwaba nare-ka a-war•duma yalakena mena Jebuda-baba ena-da,” ni-yama nakina aburruwa-wa. “Yika-ngayindena-manja karna yikab-eningabakina-manja warnumamalya angbilyuwa-langwa, nara kembirra Jebuda-manja aburangkama eningabakama warnumamalya angbilyuwa-langwa, umba yiki-likajama yangkwurrangwa mamurndakibina-manja mamawura mamangbala muwilyaba-manja kirrakina,” ni-yama nubungkawa neningijinikakwa aburruwa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ngkawa Jesus ni-yama enuwa-wa akwa wurrumurndakibinu-wa warnumamalya, “Karniniyerriye-ka karna kirrububungkawa,” ni-yama, “kirra-ngayindenama karna wurrukwala warnungkwarba ke-yaminama, ‘Warningabe-ka warna wurrububungkawa,’ ke-yaminama, akena kirri-kadikajungwunama kirrakina-da,” ni-yama. “Ningkeningerribirra ningkenumamalya k-aburawakinama bulukwa akwa dangki nungkwa-langwa Jebuda-manja akwa ku-wilyakinama akina akungw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a didarringka dadikaduwa Aburiyama-langwa dumirenikba daka-da, akena eneja Namukwa nanga-lamiranguma daka dadinungkwurakba-da. Mememberrkwa mamangbala mabiyakarbiya mamarika iya yinungkwura nara king-arjeya dirrbura daka umba aduwaba-manji-kba-da. Eningaba akina ngayuwa ninging-enjungwurrangu-mulangwa daka didarringka Jebuda-manja-na?” ni-yama nakina Jesus nibinu-wa nubungkawa neningijinikakwu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engbinu-manja Jesus akina ayakwa, aburraja warnungkwarba yakwujina wurribina nenu-wirrikba-murrumurra Jesus-uwa wurrakina namurndakumini-yelijungwunuma, mena nen-arndirrangu-mubaba nakina Jesus wurrakina. Akena aburraja wurrababurna warnumamalya na-werrikilyelyingmajungwunuma wurrakina ni-yama-mulangwa Jesus enininginingaba-da.Neningikarrawara kinu-bungkawadina-mulangw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engbinuma ngarningka ayakwa wurrumurndakibinu-wa warnumamalya nuw-ambilyu-murruwa yakwujina jinikakwa-manja. “Kini-yamarrkinama Neningikarrawara kinu-bungkawadina-manja nakina?” ni-yama. “Umba amiyambena ayakwa ka-makinama ngayuwa nungkwurruwa-manja kajungwa yik-eningmidini-yada kirrakina kinu-bungkawadina-mulangwa Neningikarrawara?” ni-yama. “Kwuja, kinu-bungkawadinama nakina adinuba-wiya wurrambawura-manja warnumamalya. Bi...ya ngarningka wurruwurrakwulyumida-manja warnumamalya kinu-bungkawadinama Neningikarrawara kembirra arakba n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-wurrena-mulangwa awurruwurrari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ngayuwa ka-makinama ambilyuma-kiya alawudawarra, awilyaba eka-langwa umba awilyaba damba-langwa,” ni-yama ngarningka Jesus wurrumurndakibinu-wa warnumamalya.Nuwilyabe-ka nenungkwarba nu-manguma nakina awilyaba amadidira embirrkaluwa eyukwujiye-ka akwa ni-lungkuwabijuwa akina. Ngalaja kembirra na-lungkuwarrinuma akina amadidira yanda-langwa aruma eka nuw-arjeyuma akina. Kembirra aburraja wurrajija nuw-ambarrinuma ememeka-manja akwa narruma-ngekburakama miyerriya aburra-langwa yakwujina.Umba ngarningka ngalaja duwilyaba didarringka yingu-manguma dakina akubudika iya bulawa akwa akungwa dambi-yada. E...yukwujiye-ka akubudika yingu-manguma dakina. Akena ngalaja akina akubudika eyukwujiya na-war•danguma damba-manja, yanda-langwa akina na-milyingkuwarumajungwunuma akwa na-budinuma aruma. Akina ngawa alakina-kiya alawudawarra-da.Biya ni-yama ngarningka Jesus aburruwa-wa, “Ka-makinama kembirra ngarningka ngayuwa kinu-bungkawadina-mulangwa nakina Neningikarrawara. Ke-yaminama akina wuburra laka ebina eyukwujiya amadidira na-lungkuwarrinama ajiringka-manja yanda-langwa adirrungwarna eka kembirra nuw-arjiyama akina. Akwa ke-yaminama ngarningka akina wuburra laka ebina eyukwujiya akubudika na-milyingkuwarumajinama akina damba kembirra adirrungwarna. Adinuba-wiya eneja Neningikarrawara kinu-bungkawadinama nakina wurrambawura-manja warnumamalya. Umba ambaka-murrumurra kinu-bungkawadinama Neningikarrawara wurruwurrakwulyumida-manje-ka warnumamalya arakba nakina-da,” ni-yama Jesus wurrumurndakibina-manja warnumamalya nakina-da.Ak-awiyebena-mulangwa Neningikarrawara-langwa manja angalya eyukwujiya-langwiya akawiyuwiyeb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esus akwa ena-langwa warnikabuburrakiyuwa narruma-yuwarnuma wurrakina mibina mamurukwa numu-likenuma Jirujalemu-wa. Nawurrak-alilikenu...wa. Biya lukwakwa wurrakina na-ngwanjinuma ababurna-manja angalya, waka aminababurna-manja alikira, umba waka aminambawura-manja alikira. Biya Jesus nen-akakirumakama ayakwa yakwujina wurruminakina-manja angalya warnumamalya akwa ngawa ena-langwa-manja warnikabuburrakiyuwa aburrajukwa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enumamalya ni-yama Jesus-uwa, “Bungkawa, Neningikarrawara aken-enibikinama wulkwa ngarrambawura-manja ngarnumamalya?”Eneja Jesus ni-lawurrakaja enena ayakwa enuwa-wa akwa ngarningka wurrukwalu-wa warnumamalya aburrajukwaba. Ni-yama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k-aburangkeyinama angwurra kirrakina karnumamalya karnik-awiyebi-yada Neningikarrawara-langwu-wa angalya. Yiki-yaminama wuburra laka kirr-awiyebenama alikira-manja e...yukwujiya-langwiya edirra. Kembirra yik-aburangkeyinama angwurra aduwaba mena aburrajukwaba wurrababurna warnumamalya kuw-aburangkeyinama wurrakina akinu-wa edirra warnik-awiyebi-yada, akena ka-lyangmuridinama wurrakina-da. Kembirra nungkwurraja yik-aburangkinama aduwaba angwurra kirrakina-da,” ni-yama Jesus wurrumurndakakinu-wa warnumamal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Eneja numinakina angalya nabalija kinu-warumajungwunama nakina akwa kini-didenama akina akididijungwa, akwurraka ngawa kin-akumurnama. Umba nungkwurraja errekba-manja-wiya yik-arjiyama akwa yik-ardenama enuwa-wa. ‘Bungkawa,’ yiki-yaminama, ‘yirr-awiyebajiya-langwa yirraja!’ yiki-yaminama. Akena eneja numinakina angalya kini-yaminama nungkwurruwa-wa, ‘Ningeningbala ningena nungkwurruwa. Karningamba-langwa kirrakina?’ kini-yaminam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yiki-yaminama nungkwurramba-langwa enuwa-wa, ‘Kada, ngarribina ngakwurruwa ngarri-yebukeyinu-murrada aninga akwa ngarri-bekeyinu-murrada ngarruwurrakawura-ma akubibeka ngarribina-da. Umba nungkwaja yirru-wilyakajuwa-murrada ayakwa yirra-langwa-manja angalya ningkibina-da,’ yiki-yaminama ki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ini-yaminama ngawa, ‘Ningeningbale-ka kirrakina, kirriminiminingke-ka karnumamalya. Jeyi! Karniniyerriya karnumamalya, engku-wa wurri-likaja yadada ngayuwa-langwa!’ kini-yaminama nakina-da,” ni-yama Jesus wurrumurndakakinu-wa warnumamal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rrekba-manja-wiya ngawa yiku-ngwadeyinama kirrakina,” ni-yama Jesus. “Yiku-ngwadungwadeyinama yiki-ringirriyadiname-ka yika-rringkina-mulangwa kirrakina wurrubukalakina Aburiyama iya Ajika iya Jekaba akwa ngawa aburrajukwaba wurrababurna-langwa WurruBuburabuda warnumamalya Neningikarrawara-langwa ena-langwa-manja angalya. Akena nara kirrakina awiyebuma umba errekba-manja-wiya ngawa yik-ambilyama. Yiku-ngwadeyinama angwurra kirrakina mena wurrumurndakibina warnumamalya kuw-ambilyama arrawa warningadinakba nara awiyebajuma ki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a-likajama yenjerrikina alyengmilyengma-langwa akwa akwaburrangarna-langwa. Engka-langwa iya engka-langwa angalya ka-likajama wurrakina kuw-awiyebeyinama Neningikarrawara-langwa-manja angalya. Biya kamurndak-ambarrinama kamurndaki-yebukeyinama wurruwurrakawura-ma wurrumurndakibina warnumamalya, akena nungkwurraja nara-da!” ni-yama Jesus wurrumurndakakinu-wa warnumamaly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Wurrukwale-ka warnumamalya kuw-arijidinamurra aduwaba akena ka-lyengmename-ka akini-yada ngawa wurrakina-da. Aburraja wurrukwala ka-lyengmenama aduwaba biya kembirra ka-likajama kuw-arijidiname-ka arija-langwa akini-yada ngawa wurrakina-da,” ni-yama Jesus nenu-makama wurrumurndakibina-manja warnumamalya nakina-da.Jesus ni-lyelyingminu-mulangwa Jirujalem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kwala warnumamalya nenu-makama Jesus-manja enena ayakwa ni-yama-mulangwa nubungkawa Balida. Ne-yama wurrakina enuwa-wa, “Nakine-ka Balida nenu-makama ena-langwa-manja wurrawinyamba warnungkwarba, biya narra-wardanguma wurrakina wurrukwala-manja warnungkwarba WarningiKeliliya-manja,” ne-yama. “Wurrakine-ka warnungkwarba WarningiKeliliya na-likenuma Keliliya-langwa akwa angerriba Jirujalemu-wa Neningikarrawara-langwu-wa angalya, kajungwa kenuminu-wardeni-yada jiba-murriya Neningikarrawara-langwa yakwujina. Umba yakwujina ngawa wurribina wurrawinyamba warnungkwarba narra-wardanguma wurrakina-manja warnumamalya, nenu-maka-mubaba nubungkawa Balida. Ngalaja mibina merra aburra-langwa akwa ngawa jiba-murriya-langwa numu-ngwunyurrkweyinuma makina-da,” ne-yama nenu-maka Jesus-manja wurrakina warnumamaly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bukwaya wurrukwala WurruBarija warnumamalya na-likenuma wurrakina Jesus-uwa. Biya ne-yama, “Nara yelakwa ambilyuma amiyerra ena-manja angalya, umba jeyi, likaja yadada,” ne-yama, “mena Nubungkawa Yerida ngini-ngayindenama kenu-wardenama ningkakina,” ne-yama wurr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aburruwa-wa, “Jeyi! Wurri-likaja Yeridu-wa. Yikinu-makine-ka nganyangwa ayakwa nakina-manja nuwarnkarnyerra nenumamalya. Nganje-ka ningena ningi-lyangmurukweyinama aduwaba, akwa ngarningka arnungkwaya ki-lyangmurukweyinama ningena ngawa. Ku-war•denama ningena ka-jadijinama wurramukwa warnumamalya-langwa akwa ka-ngekburakinama warnumamalya angbilyuwa-langwa aduwaba akwa ngawa arnungkwaya. Umba mabiyakarbiya-manja mamawura ki-jerrukwunama warka nganyangwa,” ni-yama Jes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ena Jirujalemu-wa ki-likajama ngayuwa,” ni-yama. “Kuma-yuwarnama mamurukwa mibina numu-likajamurra Jirujalemu-wa aduwaba, akwa arnungkwaya, akwa mingka-manja. Jirujalemu-wa ki-likajama ningena mena yirruwa YirruBurabuda yarnumamalya Neningikarrawara-langwa nara aminukwala-manja angalya a-jungwuma yirrakina umba yiki-jungweyinama ngawa yarna yakwujina Jirujalema-manja-da,” ni-yama Jesus wurrumurndakakinu-wa WurruBarija warnumamaly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ukwa! Karnumamalya KarningiJirujalema!” ni-yama Jesus. “Neni-larrkenu-manja nakina Neningikarrawara ena-langwa warnumamalya WurruBurabuda nungkwurruwa-wa, kembirra kirr-ar•dirranguma wurrakina malarra-murra. Kirr-errikbeyinuma malarra aburra-langwu-wa warnumadangkwa yanda-langwa kirra-jungwajuwama warningangkawura wurrakina-da. Biya aduwaba kirri-yaminjaminama kirrakina ngawa-da.”“Karukwa!” ni-yama Jesus. “Ngarra-ngayindanguma nganja ngayuwa kawurra-murndukwama nungkwurruwa ngayuwa-manja wuburra laka dibina dirndarringba jukwujukwa narringawurra-murndukwunama dakina wurriyukwayuwa ngala-langwa ngaluwa-manja kajungwa wurringkinyungwurri-yada ngala-langwa-manja mememiyeja wurrakina-da. Akena nungkwurraja kirru-warangume-ka kirrakina karnumamaly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ngikarrawara kini-lalikinama ena-langwa angalya (Jirujalema-manja), akena nara arakba akwurrajuma akina. Nganjukwaba ka-lalikinama kirrakina karnumamalya-da. Nara amandangwa a-rringkama karna ngayuwa yanda-langwa yiki-yaminama kirrakina enena ayakwa, ‘Akini-yangmarngkwajina nibina nenungkwarba neni-larrkama Neningikarrawara yangkwurrangwa kajungwa aken-enibikini-yada ngakwurruwa ena-langwa ngarnumamalya,’ yiki-yaminama kirrakina,” ni-yama Jesus nenu-makama wurrumurndakibina-manja warnumamalya WurruBarij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aburruwa-wa, “Wurrumiyambena warnumamalya wurrumurndakakina? Na-jungweyinuma wurrakina wurruwurrariya-baba-na? Wurruwurrariya angwurra wurrukwala-manja warnumamalya WarningiKeliliy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Umba nungkwurraja karnumamalya, yiku-wurrenama aduwaba awurruwurrariya akwa yikinumini-yarrkuwarakinama Neningikarrawara-langwa ayakwa kirrakina. Nara-manja a-wurruma kirrakina awurruwurrariya akwa amini-yarrkuwarakama Neningikarrawara-langwa ayakwa, kembirra nungkwurrajukwaba yiki-jungwunama-da. Wuburra wurrumurndakibina WarningiKeliliya warnungkwarba yiki-yaminama kirrakina yiki-jerridinama karningangkawu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i-yakuwerribikaja wurrumurndakibinu-wa wurrukwala warnumamalya nuw-ambilyu-murruwa Jirujalema-manja engemba angalya Jilawuma-manja. Wurrakine-ka namurndaki-jungweyinuma wurrumemberrkwa wurrumangbala wurrabiyakarbiya warnumamalya yakwujina. Ngalaja alikira na-ringkilarruma alingajirrirra akwa narraku-wardanguma wurrumurndakakina warnumamalya. Wurrumiyambena kemba wurrumurndakakina warnumamalya? Wurruwurrariya angwurra wurrakina wurrababurna-manja warnumamalya Jirujalema-manja-na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Umba nungkwurraja, yiku-wurrenama aduwaba awurruwurrariya akwa yikinumini-yarrkuwarakinama Neningikarrawara-langwa ayakwa. Nara-manja a-wurruma kirrakina awurruwurrariya akwa amini-yarrkuwarakama Neningikarrawara-langwa ayakwa, kembirra nungkwurrajukwaba yiki-jungwunama-da. Wurrumurndakibina wuburra warnumamalya Jirujalema-manja yiki-yaminama yiki-jerridinama karningangkawura kirrakina,” ni-yama Jesus wurrumurndakibinu-wa warnumamalya-da.Meninganinga-ma-langwa manyungwuny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kembirra alawudawarra eka-langwa nenu-makama Jesus wurrumurndakakina-manja warnumamalya.Nuwilyaba nenungkwarba numa-lungkuwabijuwama nakina muwilyaba manyungwunya ebina-manja ngawa angalya ni-lungkuwabijuwa-murrumanja nakina akwurena. Biya arngkawura ni-likenuma nakina n-aburangkama makinu-wa manyungwunya mamaninga akena nara mibina kinum-akburrangarn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ma nakina ena-langwa-manja nenikuminuwar•duwar•da. “Kwuja,” ni-yama, “ningi-likenuma ngayuwa ebini-yada akilarrkardidarra ning-aburangkama mamaninga. Arngkabiyakarbiya-ma akilarrkardidarra arakba ning-aburangkama mamaninga mema-manja mememeka nganyangwa-manja, akena nara mibina. Na-mar•dena-mubaba ena angalya, kembirra yimini-ridena-langwa mema,” ni-yama enuw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2026-07-12T08:04:59Z</dcterms:created>
  <dcterms:modified xsi:type="dcterms:W3CDTF">2026-07-12T08:04:59Z</dcterms:modified>
  <dc:title>Bible.com.au: Luka 13:1-35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