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presProps" Target="presProps.xml"/>
  <Relationship Id="rId64" Type="http://schemas.openxmlformats.org/officeDocument/2006/relationships/viewProps" Target="viewProps.xml"/>
  <Relationship Id="rId6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6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2:1-5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Jesus, “Kirruwilyabe-ka karnumamalya yiki-yamina-manja nakina wurrakinu-wa wurrukwala warnumamalya, ‘Ngayuwe-ka ningena Jesus Christ-langwa ningenumamalya,’ yiki-yamina-manja kirrakina akina ayakwa, kembirra nganja ngayamba-langwa ki-yaminama enena ayakwa. Ngayuwe-ka ningena, ningibina-murrada ningi-rukwularrinuma enena-manja angalya, ki-yaminama nganjukwaba, ‘Nungkwaja ningkakina nganyangwa ningkenumamalya-da.’ Enena ayakwa ki-yengbinama ngayuwa kajungwa warnikumamurikaja Neningikarrawara-langwa kuw-engkirrikaji-yada wurrakina ena-langwa-manja angalya abalkay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rruwilyaba karnumamalya yiki-yamina-manja wurrukwalu-wa warnumamalya, ‘Ngayuwe-ka ningena ningeningbala Jesus Christ,’ yiki-yamina-manja kirrakina akina ayakwa, yik-eningbalikajungwuna-manja kirrakina ngayuwa-langwa, kembirra nganja ngayamba-langwa ki-yaminama enena ayakwa. ‘Nganjukwaba ningeningbala ningkakina, nara nganyangwa ningkakina-da,’ ki-yaminama. Enena ayakwa ki-yengbinama ngayuwa kajungwa warnikumamurikaja Neningikarrawara-langwa kuw-engkirrikaji-yada wurrakina aburrajukwaba ena-langwa-manja angalya abalkay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arningerribirra karnumamalya yiki-yengbina-manja ayakwa awurruwurrariya ningibina-langwa ningi-rukwularrinu-mulangwa enena-manja angalya, kembirra eneja Neningikarrawara yikenumini-yakuwabijinama nakina ayakwa nungkwurra-langwa. Umba yiki-yengbina-manja kirrakina ayakwa awurruwurrariya Amawurrina-langwa Akwurdukwurda Neningikarrawara-langwa-langwa, nara kembirra Neningikarrawara amini-yakuwabijuma amurndakakina ayakwa awurruwurrariya nungkwurra-langwa-da,” ni-yama Jesus ena-langwu-wa warnikabuburrakiyuw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Jesus aburruwa-wa, “Kabu-mena-manja ningkakina wurruwurrariya warnungkwarba akwa kabu-wilyakina-manja ningkakina jinikakwu-wa wurrakinu-wa wurrububungkawa warningijinikakwa, akwa ngawa wurrukwalu-wa wurrububungkawa wurriminingku-wa aburrajukwaba, nare-ka a-werrikawarriyaduma ayakwa-langwa. Akwa nara a-lyangkiyamama, ‘Karukwa, ki-yamarrkinama ki-yengbinama ayakwa? Amiyambene-ka ayakwa ki-lawurrakajinama ngayuwa wurrububungkawu-wa, kajungwa nari-yada a-warduma a-diduma ngayuwa aduwaba?’ Nare-ka a-lyangkiyamama akina, a-werrikawarriyaduma akina-langwa ayakwa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akini-yada ngawa Amawurrina Akwurdukwurda Neningikarrawara-langwa kaku-wilyakajina-mubaba ayakwa adirrbura ningkeniki-yengba-langwa ningkakina,” ni-yama Jesus ena-langwu-wa warnikabuburrakiyuwa-da.Nara ngakwurruwa a-mungwur•dangmaduma akwa a-mar•dumar•duma amurndakijika wurrukwala-langw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wilyaba nenungkwarba, nibina yakwujina ngawa n-ambilyuma wurrumurndakakina-manja warnumamalya wurruwurrakuwilyarra, ni-yengbinuma nakina ayakwa Jesus-uwa. Biya ni-yama, “Bungkawa,” ni-yama, “nawarrka nara a-ngayinduma nakina ngu-kwama ngayuwa-wa akwala angwarnda. Ni-jungwuma arakba yina-langwa nungwarrka, kembirra yikini-larrmburrenama yinalakena angwarnda iya amurndakijika akwa angalya nungwarrka-langwa, ekuwarra nawarrka-langwa umba ekuwarra nganyangwa. Umba nungkwaja ningkakina yiminu-makina-langwa nganyangwa nawarrka kajungwa kenu-kwuni-yada nganja akwala amurndakijika nganyangwa ngayuwa-wa,” ni-yama nakina nenungkwarba Jesus-u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Kada. Nara wurribina warningerribirra warnumamalya kabu-kwa amukwiyadakina warka ngayuwa-wa. Nara nganja a-lyangkuwerribikajungwuma ningena akina-langwa. Nara kembirra a-makama ngayuwa nawena-manja ningena-da,” ni-yama Jesus enuwa-w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engbinuma nakina ayakwa wurrumurndakakina-manja ngawa warnumamalya wurrababurna-manja yakwujina. Ni-yama, “W-engkirrikiya-langwa! Nare-ka a-mungwur•dangmaduma akwa a-mar•dumar•duma eningerribirra amurndakijika wurrukwala-langwa. Nare-ka e-yamama akina. Mama kirruminababurne-ka amurndakijika-murriya kirrakina, akena nare-ka akina a-kwama amamalya akwanenibika eningaba nungkwurra-langwa-da. Kembirra wurri-rringkajungwunama aduwaba-da,” ni-yama Jesus wurrumurndakakinu-wa warnumamaly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enena alawudawarra nenu-makama nakina aburruwa-wa.Nuwilyaba nenungkwarba n-ambilyumurra numinababurne-ka angwarnda iya aninga akwa amurndakijika. Biya nu-war•danguma nakina mababurna-langwa mamawura warka ena-langwa. Ni-lungkuwabijuwamurra nakina ababurna aninga amarda-murra. Nu-war•duwar•dangu...wa. Ngalaja ababurne-ka amarda-murra amaninga na-lungkuwarreyinuma ena-langwa-manja angalya mena eningaba-baba ajiringk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ma-war•dikama nakina mangma ena-langwa, kembirra ni-yakuwerribikinuma arakba. Biya ni-lyangkiyama nakina, “Nara ebina angalya ningenik-akumi-yada enena aninga awurrakwulyumida-da, mena ababurne-ka ena aninga nganyangwa-da. Ki-yamarrkinama kemba ningena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u-madumurrukwa-mulangwa ena-langwa-manja warnikabuburrakiyuwa WurruBarija-langwa warnumamalya akwa Neningikarrawar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! Ku-wurrenama ngayuwa amurndakenena alikira eninganinga eyukwayuwa, umba ki-likirakinama akwala alikira ningena adidirrungwarna-langwa. Kemba arakba ki-larrngkwaburrenama ababurna-langwa aninga iya amurndakijika nganyangwa enikinikaduwa-manja alikira adidirrungwarna-manj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ki-lyangkumakajungwunama ngayuwa, ‘Enena kembirra laka ababurna eninginingaba-wiya nganyangwa arakba,’ ki-yaminama. ‘Kembirra nara arakba a-war•duma ningena warka umba ku-ngwanjinama ningena warka-langwa ningeningangkawura ngayuwa-da. K-alyubarinama aruma aninga akwa ki-bekinama aruma akubibeka ningeningangkawura-da. Ningiyekirrerre-ka k-ambilyama ngayuwa-da!’” ni-yama nu-makajungwunuma nakina nenungkwarba.Akina ayakwa ni-lyangkumakajungwunuma nakina nenungkwarb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eningikarrawara ni-yengbina nakina ayakwa enuwa-wa. Ni-yama, “Ningkenubuwakide-ka ningkakina ningkenumamalya! Mema-manja marringa ki-jungwunama ningkeningangkawura. Ningki-larrngkwaburranguma ningkakina ababurna aninga-murriya nungkwa-langwi-yada aduwaba. Umba ki-jungwa-manja ningkakina, angkaburra karru-menama amurndakenena aninga iya angwarnda akwa amurndakijika nungkwa-langwa? Nare-ka ningkakina a-wilyakama nungkuwa-manja amurndakakina ababurna-langwa nungkwa-langwa, umba aburraja wurrukwala warnumamalya karru-menama ababurna-langwa nungkwa-langwa-da,” ni-yama nakina Neningikarrawara enuwa-wa. Ena ngawa alawudawarr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jerrukwa-mulangwa nakina Jesus akina alawudawarra, ni-yama nakina wurrumurndakakinu-wa warnumamalya, “Akina wuburra ke-yaminama wurrababurna-langwa warnumamalya wurribina narri-larrngkwaburrenama aduwaba alarrngkababurna amukwiyadakina aburra-langwi-yada, akena nara ebina eningaba aburra-langwa warniku-wilyakaja-langwa wurrakina Neningikarrawaru-wa-da,” ni-yama Jesus wurrumurndakakinu-wa warnumamalya.Aku-werrikambilya-mulangwa Neningikarrawara-manj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uma nakina Jesus akwala ayakwa ena-langwu-wa warnikabuburrakiyuwa. Ni-yama nakina, “Ngarra-makama arakba kirruminababurna-langwa amurndakijika-murriya ngayuwa. Ningi-yamama, ‘Nara amurndakakina amurndakijika a-kwama amamalya eningaba nungkwurra-langwa,’ ningi-yamama. Kembirra aminakina-langwa nara nungkwurraja a-werrikawarriyaduma engkirrikuma ebinu-wa aninga kirri-ngayindena-murruwa yik-ambilyi-yada karniba enena-manja angalya. Nara ngarningka engkirrikuma dibinu-wa dumbala kirringa-ngayindena-murruwa karnik-awiyeba-langwa ki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-akukwurrajinama kirrakina karnumadangkwa. Umba kirr-alyelyubarinama aninga kirringbudi-yada, akwa kirr-awiyuwiyebenama duwabilya dumbala yiku-wabilyadini-yada kirrakina. Umba kirrakina-bina karnumawurrina nungkwurra-langwa yik-engkingkirrikajama akwa yik-akukwurrajinama kirr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i-yakuwerribikina kirrakina yingwu-wa,” ni-yama ngarningka Jesus. “Nara yakina a-lungkuwabijuma arrangbama amadidira amaninga. Nara ebina alikira eninganinga ena-langwa akena eneja Neningikarrawara kinu-kwunama nakina aninga ena-langwa. Kembirra yikenu-kwunama amandangwa aninga nungkwurra-langwa, mena nakina Neningikarrawara nen-akwurrajina-mubaba wurrajija akwa nungkwurruwa nungkwurrajukwaba karnumamalya kirren-akwurrajinama nakina angwurra amandang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u-makina,” ni-yama ngarningka Jesus. “Yiku-werrikawarriyadina-manja kirrakina karnik-ambilyinga-langwa karniba amiyerra enena-manja angalya, kembirra akina-langwa yiku-werrikawarriyadina-mulangwa, dukwa yik-ambilya karna karniba mukwala mamawura amiyerra? Nare-k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a-manja kirrakina a-merrijirrirrakuma nungkwurra-langwa mamawura enena-manja angalya, kajungwa amiyerra angwurra yik-ambilyi-yada karniba, kembirra nare-ka a-werrikawarriyaduma aninga-langwa akwa dumbala-lang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i-yakuwerribikaja kembirra mebinu-wa numu-lungkuwarrina-murruwa erriberriba-manja,” ni-yama nakina Jesus ngarningka. “Nara ngalaja mamurndakakina mebina a-war•duma warka amini-ngekburakuma dumbala ngala-langwa menik-awiyebi-yada makina. Arakburakba-kiya-wiya eneja Nubungkawa Jalumuna numinababurne-ka amurndakijika nakina akwa n-awiyuwiyebeyinume-ka dumbala dukukwulyubene-ka. Dakine-ka dumbala ena-langwa dukwulyubena dumurndakakina umba ngalaja mebina meningaba mukwulyubena angwurra makina mamawalyu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burraja wurruwurrakwulyumide-ka warnumamalya nawurra-murndukwunuma Jesus-manja wurrakina. Nawurraki-lyibilyidanguma akwudangwa akwa nawurraki-ngalyilyakijeyinuma wurrumurndakakina warnumamalya mena wurruwurrakwulyumida-baba wurrakina. Eneja kembirra arakba Jesus ni-yengbina nakina ayakwa ena-langwu-wa warnikabuburrakiyuwa akwa ni-yama, “Wurrakine-ka WurruBarija warnungkwarba narramini-ngayindenama wurrukwala warnumamalya ke-yaminama wurrakina, ‘Warningabe-ka wurrumurndakakina WurruBarija warnumamalya.’ Akena wurruwurrariya wurrakina, akwa narrum-abuwarrkinama mangma aburra-langwa wurrukwala-langwa warnumamalya. Nungkwurraja kembirra nara e-yamama wurrumurndakakina wuburra warnungkwarba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e-ka Neningikarrawara numa-ngekburakama makina mukwulyubena mebina akena meningaduwaya makine-ka mamawalyuwa. Muwilyaba-manja mamawura kumu-lingbadenama mukwulyubena makina, umba mingka-manja mamawura kumi-ngburingkadinama warenja-bawiya, kumi-jungwunama makina arakba. Dukwa ekalara-manja kumu-dadinama makina. Umba nungkwurraja karnumamalya nare-ka kirrakina a-werrikambilyuma Neningikarrawaru-wa, akena eneja nakina Neningikarrawara yikenu-kwunama kirrakina dumbala karnik-awiyebi-yada amandangwa-da,” ni-yama Jesus ena-langwu-wa warnikabuburrakiyu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aburruwa-wa, “Nara kembirra a-lyangmilyangmurukwajuma a-werrikawarriyaduma aninga-langwa iya akubibeka-lang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arnumamalya wurribina warningbala-murruwiya Neningikarrawara na-lyangmurukweyiname-ka aninga-manja akwa ngawa akubibeka-manja wurrakina-da. Eneja Nungwena Neningikarrawara neningme-ka ningki-ngayindena-mulangwa ningkakina aninga-murriya akwa akubibeka-murriya kajungwa k-ambilyi-yada ningkeniba aduwaba ningk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mbirra a-lyangmilyangmurukwajuma a-werrikawarriyaduma amukwiyadakinu-wa, umba ki-lyangmurukweyinama nungkuwa kinumin-engkirrikajama Neningikarrawaru-wa, mena nungkwa-langwa ngawa Nubungkawa nakina-baba-da. Kembirra eneja Neningikarrawara kenu-kwunama amurndakibina aninga akwa akubibeka-murriya nungkuwa-w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yerriya, kirrambawura karna karnumamalya nganyangwa,” ni-yama ngarningka nakina Jesus. “Kembirra nara akbar•duma, mena Nungwenungwa kirreni-ngayindena-mubaba kinu-bungkawadinama nakina nungkwurruwa-manja. Ngarra-makama arakba nungkwurruwa-manja Neningikarrawara kirren-akwurrajina-mulangwa kirrakina aduwab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wurraja yika-kwunama amurndakijika wurrukwalu-wa warnumamalya akwa yiku-menama angwarnda akina-murrada. Kembirra yika-kwunama ebina-murrada ngawa angwarnda warningalyingmalyingma-wa warnumamalya-da aburra-langwi-yada eningangkawura akina.Umba ki-yamina-manja nungkuwa akina, ku-menama kembirra eninginingaba-wiya nungkwa-langwa ambaka-murra Neningikarrawara-langwa-manja angalya abalkaya. Umba ngalaja amurndakakina eninginingaba-wiya alarrngekburna-wiya Neningikarrawara-langwa-manja angalya nare-ka a-jerriduma akina. Enena-manja angalya ningki-larrngkumurndukwunama ababurna amurndakijika, akena amurndakakine-ka kuw-enungkwurakbadinama kuw-arriyadinama akina. Dukwa akwala ka-lyumadinama akina. Dukwa aburraja warnumamalya wurrengkengmina kuw-angmadama akwala amurndakibina nungkwa-langwa. Dukwa aburraja wurrilukukwulyilya kuw-alyubarinama akwala wurrakina. Akena Neningikarrawara-langwa-manja angalya abalkaya nara-da. Nara angmaduma wurrengkengmina warnumamalya, akwa nara alyubaruma wurrilukukwulyilya yakwujina wurrakina-da. Ngalaja eningangkawura alarrngekburna nungkwa-langwa kuw-ambilyama akina yakwujina ngaw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a kinu-bungkawadina-manja nungkuwa-manja, kembirra nungkwa-langwa mada kumu-likajama ngawa enuwa-wa. Umba kumu-likaja-manja nungkwa-langwa mada amurndakijika-murriya-wa kirri-ngayindena-murruwa, nara kembirra Neningikarrawara a-bungkawaduma nakina nungkuwa-manja,” ni-yama Jesus ena-langwu-wa warnikabuburrakiyuwa.Ak-embirrarina-mulangwa ngarruwerringmurndirra kini-lawurradina-murruwa Jesus yangkwurrangwa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enena engka ayakwa nenu-makama Jesus ena-langwu-wa warnikabuburrakiyuwa. “Yik-embirrarinama ngawa kirrakina ngayuwa-wa, yik-andandiyama ki-lawurradina-murruwa ningena,” ni-yama nakina. Biya nenu-makama enena alawudawarra wurrukwala-langwa warnikuminuwar•duwar•da nuw-embirrarinu-murrilangwa aburra-langwu-wa nubungkawa.Nuwilyaba n-ambilyuma nakina nubungkawa ena-langwa-manja angalya. Biya nakina nubungkawa ni-likena neni-yekirrerrikama ena-langwa nenumamalya mena nakine-ka nenumamalya nanga-mangu-murrubaba dadingiyenikba ena-langwa. Biya nakina nubungkawa akwa ngawa wurrukwala warnumamalya aburrajukwaba neni-yekirrerrikama nakina-manja nenumamalya akwa ne-yebukeyinuma aninga wurruwurrakawura-ma wurrakina.Aburraja warnikuminuwar•duwar•da nakina-langwa nubungkawa nuw-embirrarinuma angalya-manja ngawa kini-lawurradina-murruwa aburra-langwa nubungkawa. Nuw-embimbirrarinuma na-mumirakwulaluma ngawa wurrakina. Nara ka-mungkwula, nara karring-aburawaka dumbala dadingikarrawara marringi-yada umba na-mirakwulaluma ngawa. Akwa ngarningka nara karri-jungwajuwa aburra-langwa bajananga.Nuw-embimbirrarinu...wa. Kembirra arakba-langwa ni-yar•da eneja nibina nubungkawa. Aburraja nuw-engkirrikena wurrakina ni-ringbajanguma nakina akididijungwa-manja. Biya kembirra nara kuw-ambudidina umba warenja-bawiya na-warumajungwa, narru-ngwurrkbalijuwa akawiyuwiyeba akwa nen-awiyebajuwa arakba aburra-langwa nubungkawa wurrakina warnikuminuwar•duwar•da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-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marngkirngkuwilyarra, dukwa nara-wiya ke-kbadanga ni-lawurradinuma eneja nakina nubungkawa akena aburraja nuw-embimbirrarinuma ngawa wurrakina-da. Ni-lyelyingminuma nakina nubungkawa nara-baba ka-mungkwula ena-langwa warnikuminuwar•duwar•da umba nuw-embimbirrarinuma ngawa wurrakina-baba. Biya nang-aburawaka ena-langwa dadingikarrawara dumbala akwa nu-manga nakina aninga akwa nen-angmakayijuwama wurrakina. Mama aburra-langwa nubungkawa nakina umba nenu-kwama arakba wurrakina. Umba ni-yekirrerriduma ngawa akwa neni-yekirrerrikama wurrakina-manja warnikuminuwar•duwar•da ena-langwa-manja aburrajukwaba-da. Neni-yekirrerrikama amandangwa nakina nubungkawa wurrakina-manja warnikuminuwar•duwar•da-da nuw-embirrarinu-mulangwa enuwa-wa wurrakina-da. Ena ngawa alawudawarra-d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lawudawarra nenu-makama Jesus ena-langwa-manja warnikabuburrakiyuwa. Biya kembirra ni-yama nakina aburruwa-wa, “Nungkwurrajukwaba yik-embirrarinama kirrakina kirruwerringmurndirra ki-lawurradina-murruwa ngayuwa yangkwurrangwa enenu-wa angalya. Yik-embirrarinama kirrakina wurrumurndakibina wuburra warnikuminuwar•duwar•da. Akena nare-ka e-yamama wuburra nakina nabalija numinakina alikira. Nakine-ka neningbala neniki-lika-langwa nengkengmina nenungkwarba ena-langwu-wa alikira. Kin-eningmidinu-manja nakina nengkengmina-langwa neniki-lika-langwa nakina ena-langwu-wa angalya, kembirra nara-maka ken-awiyebajuwa nakina nengkengmina-na? Nare-ka. Kin-andeya-maka ngawa nakina nabalija alikir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eningerribirra ebina nuw-abuwarrkajungwunama aduwaba kuw-abilyerrikajungwunama ambaka-murra ak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nungkwurruwa karnikabuburrakiyuwa nganyangwa yik-embirrarinama ngawa kirrakina ngayuwa-wa, mena ngayuwa, ningibina-murrada ningi-rukwularrinuma enena-manja angalya, ki-lawurradinama ngayuwa karningbala-wiya kirrakina. Ki-lawurradinama ngayuwa nara-manja andiyama karna karnumamalya-da,” ni-yama Jesus ena-langwu-wa warnikabuburrakiyuwa-da.Neningikarrawara-langwa warnikuminuwar•duwar•da ka-war•duwar•dena-mulangwa eningaba warka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Bida ni-yama nakina Jesus-uwa, “Bungkawa, akina alawudawarra yirru-makama yirruwa-manja, yirruwa-langwa yimbukwa yinda yirrababurna-langwa?” ni-yam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ubungkawa Jesus Bida-wa akwa ena-langwu-wa wurrukwala warnikabuburrakiyuwa, “Yi-maka-langwa. Nibina nuwilyaba nenikuminuwar•duwar•da nuwerrikidirrbura akwa aringkawa numiyambene-ka nakina? Eneja nubungkawa ena-langwa nenu-bungkawakama nakina nenikuminuwar•duwar•da nubungkawa wurrukwala-manja warnikuminuwar•duwar•da. Akwa nenu-war•duwar•dikinama arakba nakina wurrumurndakakina-manja warnungkwarba iya wurridarringka, akwa nenu-kukwunama aninga nubungakwa-langwa wurrumurndakakinu-wa warnungkwarba iya wurridarringka mababurna-langwa marringa. Kini-yamarrkinama kembirra kinu-war•denama nakina warka nara-wiya nibina nubungkawa ena-langwa? Nakine-ka nenungkwarba kinu-war•denama eningaba warka neningangkawura kini-likaja-wiya engku-wa ena-langwa nubungkawa-d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ini-lawurradina-manja eneja nakina nubungkawa angalyu-wa akwa keni-rringkina-manja ena-langwa nenikuminuwar•duwar•da nu-war•danguma eningaba warka, kembirra kini-lyelyingminama nakina nubungkawa-da. Akwa niyekirrerra kin-ambilyama enejukwaba nibina nenikuminuwar•duwar•da ena-langwa-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kine-ka nubungkawa ena-langwa kenu-bungkawakinama nakina nenikuminuwar•duwar•da ena-langwa ababurna-manja amurndakijika ena-langwa-manja-da,” ni-yama Jesu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Jesus, “Akena nibina-murrada ngawa nenikuminuwar•duwar•da dukwa kini-lyangkiyaminama nakina, ‘Nara a-lawurraduma umba n-ambudida nubungkawa-da,’ kini-yaminama. Biya arakba keni-larrkbarjenama nakina wurrumurndakibina-manja warnungkwarba iya wurridarringka kenu-war•dikina-murrumanja nakina. Nara arakba a-war•duma eningaba warka, umba erribirra kinu-war•denama awurrariya warka-da. Ababurne-ka aninga kin-alyubarinama nara-wiya nibina ena-langwa nubungkawa-da. Akwa kini-bekinama anija nakina, kinu-bungwurridinama-d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ena-langwa nubungkawa kini-lawurradinama nakina arakba-da. Kini-yar•denama warenja-bawiya, nara-manja engkirrikuma nibina nenikuminuwar•duwar•da neniki-lawurrada-langwa nakina nubungkawa ena-langwa. Kembirra nakina nubungkawa kini-yamarrkinama dukwa ena-langwa-manja nenikuminuwar•duwar•da? Amandangwa kembirra kenu-wardenama nakina-da wuburra laka warnumamalya aburrajukwaba narra-wardenama wurruwurrariya-manja warnumamalya,” ni-yama Jesu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wa ena engka,” ni-yama ngarningka Jesus. “Nuwilyaba nenikuminuwar•duwar•da niminingka-dangwa eneja neningma nakina ababurna-langwa neniki-yama-langwa nenumini-ngayindangu-mulangwiya ngawa nibina ena-langwa nubungkawa. Akena nara nakina aminu-war•duma eningaba warka. Kembirra eneja ena-langwa nubungkawa keni-larrkbarjenama angwurra nakina ena-langwa-manja nenikuminuwar•duwar•da nuwurrariya-manj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ingka-langwa nenikuminuwar•duwar•da neningbala nakina neniki-yama-langwa nenumini-ngayindangu-mulangwiya ena-langwi-yada nubungkawa. Enejukwaba nara nakina aminu-war•duma eningaba warka. Kembirra eneja ena-langwa nubungkawa keni-larrkbarjenama ambaka-langwa nakina ena-langwa-manja nenikuminuwar•duwar•da nuwurrariya-manja, neningbala-baba nakine-ka-da,” ni-yama nakina Jesus.Biya ni-yama ngarningka Jesus, “Kembirra yikenu-kwuna-manja Neningikarrawara aruma warka nungkwurruwa-wa, nungkwurraja yikinumin-engkirrikajame-ka kirrakina enuwa-wa akwa yikinuminu-war•denama kirrumurndamurndirra alyangmandukwuna ngawa warka. Umba yikenu-kwuna-manja Neningikarrawara nungkwurruwa-manja warka, ebina aruma angwurra, kembirra yikinumin-engkirrikajame-ka akwa yikinuminu-war•denama angwurra ngawa kirrakina-da,” ni-yama nakina Jesus Bida-wa akwa ngawa ena-langwu-wa wurrukwala warnikabuburrakiyuwa.Jesus ni-likenu-mulangwa enenu-wa angalya kini-lyangkuwerribikajungwuni-yada warnumamalya-langwa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na nakina Jesus ayakwa ena-langwa-manja warnikabuburrakiyuwa wurrababurna-manja. Ni-yama, “Ngayuwe-ka ningena ningi-likenuma enenu-wa angalya kajungwa ki-lyangkuwerribikajungwuni-yada karningaba-murrikba akwa kirruwurrariya-murrikba karna akwa ngawa warningaba-murrikba akwa wurruwurrariya-murrikba aburrajukwaba wurrababurna-langwa wurrukwala warnumamalya. Ki-yaminama ngayuwa wuburra laka ke-kilarrkajama angwura kajungwa ki-dakini-yada ngayuwa alarrngkilarrngkawarriya amurndakijika. Karukwa! Ke-kalaridinuma arakba akina angwura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a-langwa ayakwa amurndakibina ningki-yengbinuma nungkuwa ningkakina alarrumur•da-manja, kuw-engkirrikajame-ka aburraja warningerribirra warnumamalya alarradada-manja. Akwa ngarningka ababurna-langwa ayakwa amurndakibina ningki-yengbinuma ningkakina amurama alikira-manja arrawa, kuw-engkirrikajame-ka warningerribirra warnumamalya amurndakakinu-wa ayakwa nungkwa-langwu-wa-da, wuburra laka ningk-ardanguma angwurra ningkakina-da,” ni-yama Jesus ena-langwu-wa warnikabuburrakiyuw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ambaka e-kalariduma, mena adinuba-wiya ningeniki-lyandi-yada ngayuwa-baba-da.Ki-lyandina-manja ngayuwa, wuburra laka ku-ngwur•dirruwajungwunama ngayuwa akarrkwujaja-manja arrawa ke-yaminama akina. Ebina-wiya nenu-mingekingambajuwa-manja Janjana nuwilyaba nenungkwarba, eneja nakina nenungkwarba nu-ngwur•dirruwajungwunuma akungwa-manja. Umba ki-lyandina-manja ngayuwa, akine-ka wuburra ke-yaminama, wuburra laka ku-ngwur•dirruwajungwunama ngayuwa akarrkwujaja-manja arrawa. Karukwa! Ningu-werrikawarriyadiname-ka ngayuwa akina-langwa akarrkwujaja. Akwa ku-werrikawarriyadinama ngawa yanda-langwa ki-jerrukwuna-manja ngayuwa akina akarrkwujaja-da,” ni-yama nakina Jesus ena-langwu-wa warnikabuburrakiyuw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garningka Jesus ni-yama, “Kirri-yamarrkinama kirr-engkirrikajama nungkwurruwa kembirra nganyangwa-langwa? Laka ningi-likenuma ningena enenu-wa angalya kajungwa ka-marumini-yada ngayuwa warnumamalya-langwa? Nare-ka. Ningi-likenuma ngayuwa enenu-wa angalya kajungwa warnumamalya ke-beyini-yada ngawa wurrakina akwa kuw-awinyambakeyini-yada nganyangwa-langwa wurrakin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kuw-ambilyama aburraja wurrumangbala warnumamalya awilyaba-manja ngawa alikira. Kembirra aduwaba-langwa wurrubukalakina wurrubukabiyakarbiya karra-wirrikbinama wurrakinu-wa wurrambilyum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wunenukwa-manja kenu-wirrikbijeyinama wunalakina-da. Umba dukwa aburringajukwaba wurringaburra-manja karringu-wirrikbajeyinama wurringalakina-da. Umba dukwa wurringadija-manja ngarningka ngawa karringu-wirrikbajeyinama aburringajukwaba-da,” ni-yama Jesus ena-langwu-wa warnikabuburrakiyuw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uma ngarningka nakina Jesus wurrumurndakibinu-wa warnumamalya wurrababurna-langwu-wa. Akwa ni-yama, “Yiki-rringkina-manja kirrakina angubina ka-lumur•dina-manja akina akwa ka-lukwulyuwakena-manja akina akwaburrangarna-langwa, ka-warumajungwuna-manja akina, kembirra yiku-makijeyinama akina-langwa. Biya warenja-bawiya yiki-yaminama kirrakina, ‘Yelyukwe-ka yubukwaya-da.’ Ngalaja kembirra kini-larrinama amandangwa yelyukwa adinub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-engkirrikaja-manja ngarningka arrirra dalada kuw-angkarrina-manja akina angwurra, kembirra yiki-yaminama kirrakina, ‘Mubukwaya arakba mukwena-da,’ yiki-yaminama kirrakina-da. Biya amandangwa-d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me-ka karna yelyukwa-langwa yiki-rringkina-mulangwa angubina. Kemba miyambena-burra nara kirrakina a-miringkama ababurna-langwa Neningikarrawara ni-ngekburakina-mulangwa enena-manja angalya aduwaba? Karniniyerriya karnumamalya, kirra-ngayindenama karna wurrukwala warnumamalya ke-yaminama wurrakina nungkwurra-langwa-langwa, ‘Warningabe-ka warna warnumamalya,’ akena kirruwurrariya karnumamalya kirrakina-da,” ni-yama Jesus wurrumurndakibinu-wa warnumamalya wurrababurnu-wa-da.Aki-lyangkuwerribikajungwuna-mulangwa ebina eningaba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garningka Jesus ni-yama aburruwa-wa, “Miyambena-burra nara a-lyangkuwerribikajungwuma kirrakina nungkwurrabakiya-ba ebina eningaba karniki-yama-langwa nungkwurruwa karnumamalya?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eneja nuwilyaba nenumamalya keni-lekbajama nungkuwa-wa. Kembirra kinalakina ambaka-langwa yikini-lyelyimbukweyinama akina-langwa. Dukwa kenu-wilyakinama nakina nungkuwa nubungkawu-wa akina-langwa awurrariya ningki-yama-mulangwa. Kembirra kenu-wilyakina-manja ngawa ningkakina nibina yikini-lyelyimbukweyinama lukwakwa akina-langwa kinalakina-da, nungkuwa akwa nibina ngini-lekbuma nungkuwa-wa-da. Yikini-lyelyimbukweyinama nara-wiya e-yar•duma nubungkawa-langwa-manja alikira kinalakina-da. Nara ambudiduma ningkakina, umba kini-yekirrerrikinama nibina nenumamalya ningkakina-da, kajungwa kenumini-yakuwabijini-yada nakina ebina awurrariya ningki-yama-mulangwa ningkakina-da.Nara-manja nungkuwa e-yekirrerrikama nibina nenumamalya, nakine-ka kembirra kenu-wilyakinama dirrbura nungkuwa nubungkawu-wa ningkakina. Eneja nakina nubungkawa kini-lyangkuwerribikajungwunama karnumamalya-langwa, karningaba-murrikba akwa kirruwurrariya-murrikba. Nakine-ka kembirra nubungkawa kenu-kwunama nungkuwa nuwilyaba-manja nawinyamba nenungkwarba. Eneja kembirra nakina nawinyamba nenungkwarba ken-awiyebajinama ningkakina akididijungwa-manja, keni-didenama ningkakina-da. Kemba yakwujina ngawa nungkwaja k-ambilyama ningkeningamiyerra-da. K-ambambilyama ngawa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ningkakina a-kwama enuwa-manja ababurna-langwa angwarnda ebina ni-ngayindenama, nara kemba a-jadijuma ningkakina mibina-langwa medirra nibina nubungkawa nakina-da. Kinu-kwuname-ka angwarnda ababurna-langwa ningkakina-da,” ni-yama Jesus wurrumurndakibinu-wa warnumamalya wurrababurnu-wa naki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andangwa, kirribina ngakwurruwa-murrumurra,” ni-yama ngarningka Jesus aburruwa-wa, “nare-ka akbar•duma warnumamalya-langwa wurribina wurrabarda awinyamba. Dukwa wurrakine-ka kabu-wardena kabi-jungwajina ningkakina-da. Akena kabu-wardena-manja ningkenumadangkwa akwa ki-jungwuna-manja ningkakina, nara arakba ebina akwala awurrariya nungkwa-langwa warniki-yama-langwa wurrakina-da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ja yiba-wilyakajinama ngayuwa nibina nenumamalya ken-akbar•dijinama angwurra ningkakina. Nungkwaja k-akbar•denama ningkakina Neningikarrawara-langwa, mena narrubuda-baba nakina amandangwa. Eneja keni-ngayindena-manja nakina, kenu-wardenama nakina ningkenumadangkwa akwa ki-jungwunama, akwa ngarningka nakina kenu-wurrenama ningkenumawurrina awurrariya-wa angalya angwura-murru-wa. Kembirra yakwujina ngawa k-ambilyama ningkeningangkawura-da. Yawe-ka, yirra-madumurrukwunama ngayuwa nungkuwa-manja. Nakina-langwa-bina nenumamalya k-akbar•denama angwurra ningkakina, mena narrubuda-baba nakina-da,” ni-yama Jesus ena-langwu-wa warnikabuburrakiyuwa-da.Neningikarrawara aken-akwurrajina-mulangwa ngakwurruwa ngarnumamaly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na ngarningka enena ayakwa nakina Jesus ena-langwa-manja warnikabuburrakiyuwa. “Narrubuda Neningikarrawara nakina akwa ken-embirrajinama nungkuwa-manja,” ni-yama. “Dukwa kirruwilyaba karnumamalya yiku-beyindenama kirrakina wurrumangbala wurriyukwayuwa wurrajija eyu...kwujiya-murra angwarnda-da. Umba eneja Neningikarrawara nakina nen-embirrajinama warningerribirra wurrajija wurrakina wurrababurna-langwa. Nara nakina e-yakuwabijuma a-ngwarndirruma wurruwilyuwilyaba umba nen-embirrajinama wurrakina-manja nga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a nen-embirrajinama wurriyukwayuwa wurrajija, akwa ken-embirrajinama nungkuwa-manja nungkwajukwaba akwa nara nakina e-yakuwabijuma. Neningme-ka nakina mamungba nungkwa-langwa. Numa-murnduwarnama arakba makina mamungba muwurrakwulyumida nungkwa-langwa. Neningma nakina! Nare-ka kembirra nungkwaja akbar•duma, mena Neningikarrawara nen-akwurrajinama nakina wurriyukwayuwa wurrajija, akwa ngin-akwurrajinama angwurra amandangwa nungkuwa-manja nungkwajukwaba ningkenumamalya-manja. Ngin-akwurrajiname-ka nungkuwa-manja mena ena-langwa-baba ningkakina-da,” ni-yama Jesus ena-langwu-wa warnikabuburrakiyuwa-da.Nara ngakwurruwa e-yeliyuma Jesus-langwa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2026-06-15T11:52:08Z</dcterms:created>
  <dcterms:modified xsi:type="dcterms:W3CDTF">2026-06-15T11:52:08Z</dcterms:modified>
  <dc:title>Bible.com.au: Luka 12:1-59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