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presProps" Target="presProps.xml"/>
  <Relationship Id="rId60" Type="http://schemas.openxmlformats.org/officeDocument/2006/relationships/viewProps" Target="viewProps.xml"/>
  <Relationship Id="rId6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1:1-5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mama ena-langwa nenumamalya n-arjijeyuma errekba-manja ngawa, nare-ka nakina kinu-mirajangina nakina-da.Eneja n-ardirdanguma ngawa nakina errekba-langwa. Eneja kembirra arakba-langwa nu-mirajanga nakina nenungkwarba numinakina alikira, mena n-ardirdanguma nibina ena-langwa nenumamalya-baba-da. Nu-mirajanga nakina biya nenu-kwa ebina aninga ni-ngayindanguma. Ena-bu ngawa alawudawarr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nenu-makama ebina alawudawarra ena-langwa-manja warnikabuburrakiyuwa. Biya ni-yama nakina aburruwa-wa, “W-engkirraja ebinu-wa ayakwa ngarra-maka-murruwa nibina-langwa nenungkwarba. Wuni-yendabaja kembirra Neningikarrawaru-wa yikenu-kwuni-yada nakina ebina kirri-ngayindenama. Kembirra eneja yikenu-kwunama akina. Wurr-andiya angwurra, akwa yik-akburranginama kirrakina ebina kirr-andiyama. Yiki-ringbajenama akina-manja akawiyuwiyeba. Kembirra eneja Neningikarrawara yikenuminu-ngwurrkbalijinama akina akawiyuwiyeb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erribirra karnumamalya yikini-yendabaja-manja enuwa-wa, kembirra Neningikarraware-ka nakina yikenu-kwunama ebina kirri-ngayindenama. Akwa ngarningka yik-andiya-manja karningerribirra karnumamalya ebina kirri-ngayindanguma, kembirra yik-akburranginame-ka kirrakina-da. Akwa ngarningka yiki-ringbajena-manja karningerribirra karnumamalya akawiyuwiyeba-manja, kembirra Neningikarraware-ka nakina yikenuminu-ngwurrkbalijinama kirrakina akawiyuwiyeb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gkirraja enenu-wa ayakwa, nungkuwa ningkungwarringba wurriyukwayuwa-langwa,” ni-yama Jesus. “Kini-yamina-manja nenikuwena nungkuwa-wa, ‘Ngangwa, yu-kwa-langwa akwalya,’ kemba kinu-kwunama enuwa-wa yuwurrariya yingarna yibina nara ngarna alyubaruma-na? Nare-ka ningkakina-da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ini-yamina-manja nakina nenikuwena, ‘Ngangwa, yu-kwa-langwa nganja yinumamuwa,’ kinu-kwunama kembirra enuwa-wa merribura-na? Nara-da. Nare-ka ningkakina-da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ningme-ka karna kirrungwarringba yika-kwuna-mulangwa ababurna-langwa eninginingaba nungkwurra-langwu-wa wurriyikwayuwa. Mama kirruwurrariya, umba karningme-ka kirrakina. Umba eneja Neningikarrawara Nungwenungwa nungkwurra-langwa enejukwaba neningma angwurra nakina akwa kenu-kwunama Amawurrina akwurdukwurda ena-langwa wurribinu-wa warnumamalya keni-yendabaja-murruwa-da,” ni-yama Jesus ena-langwu-wa warnikabuburrakiyuwa-da.Jesus ni-yengbinu-mulangwa ayakwa Namukwa-langwa nibina nenimikirra Biyeljibula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esus neni-rringkama nuwilyaba nenungkwarba neningayakwa-ma. Nakine-ka nara kini-yengbina ayakwa mena wurruwurrariya-baba wurramukwa nuw-awiyebuma enuwa-manja. Umba neni-jadijuwama Jesus wurrakina wurramukwa enuwa-langwa. Eneja kembirra nenungkwarba ni-yengbina arakba ayakwa. Aburraja nuw-engkirrikenu-manja ayakwa ena-langwa wurrababurna warnumamalya wurribina nuw-ambilyu-murrumurra yakwujina, namurndaki-yakikbijangeyinume-ka wurraki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warnumamalya na-makijeyinuma wurrakina. Namurndaki-yama, “Nakine-ka Namukwa nibina nenimikirra Biyeljibula, nibina wurramukwa-langwa nubungkawa, neni-ngbudirrkiname-ka nakina-bina Jesus-na? Amandangwa Biyeljibula neni-ngbudirrkinama nakina akwa neni-jadijinama Jesus wurruwurrariya wurramukwa warnumamalya-langwa-na?” namurndaki-yama wurr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warnumamalya narri-ngayindanguma warniki-labi-yada Jesus wurrakina. Biya ne-yama enuwa-wa, “Wu-ngekburakina engbingbuda ebina nara warnumamalya a-ngekburakuma wurrakina, kajungwa yarningmi-yada yarna nungkuwa ningki-likenuma Neningikarrawara-langwa ningkakina-da,” ne-yama wurr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eningma nakina aburra-langwa mangma akwa ni-yama aburruwa-wa, “W-engkirrkiya-langwa,” ni-yama. “Namukwa nara a-mamurikajuma nakina karnumamalya-manja karniki-yama-langwa eningaba. Yika-jadijiya-manja karnumamalya wurruwurrariya wurramukwa wurrukwala-langwa wurrakina, nare-ka kembirra e-ngbudirrkama Namukwa kirrakina-manja. Nungkwurraja yiku-wardiyina-manja kirruwurrakawura-ma karnumamalya, kirrukwala yadada umba kirrukwala angaluba, kemba yiki-yamarrkinama kirrakina? Nara arakba kirruwurrakawura-ma ambilyuma kirrakina umba kirruwurrakeyebijeba ngawa yik-ambilyam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-wilyakajuwa-mulangwa ena-langwa warnikabuburrakiyuwa ka-buriyamina-mu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a-wardiyina-manja aburraja wurruwurrakawura-ma wurruwurrariya wurramukwa, kembirra ke-yamarrkinama wurrakina? Nare-ka arakba wurruwurrakawura-ma ambilyuma wurrakina umba wurruwurrakeyebijeba ngawa kuw-ambilyama aburrajukwaba.Umba nungkwurraja kirri-yamama karna karnumamalya ena ayakwa nganyangwa-langwa, ‘Namukwa neni-ngbudirrkinama nakina neniki-jadiji-yada wurruwurrariya wurramukwa warnumamalya-langwa,’ kirri-yamama kirrakina. Akena nare-k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-jadijiya-manja ngayuwa wurramukwa warnumamalya-langwa ngini-ngbudirrkina-mulangwa Biyeljibula ngayuwa-manja, kemba yirru-makina arakba, ke-yamarrkinama warnikabuburrakiyuwa nungkwurra-langwa? Ke-yamarrkinama wurrakina warniki-jadiji-yada wurruwurrariya wurramukwa warnumamalya-langwa? Warningma wurrakina nare-ka Biyeljibula e-ngbudirrkama wurrakina-manja. Kembirra warningma wurrakina ekikalya ayakwa kirri-yengbinama nganyangwa-langwa ki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ingena. Eneja Neningikarraware-ka nakina ngini-ngbudurrkinama ngayuwa kajungwa ena-langwa-murra Amawurrina wulkwa ka-jadijini-yada wurruwurrariya wurramukwa warnumamalya-langwa ngayuwa-da. Kembirra ka-jadijina-manja ngayuwa wurrakina Neningikarrawara-langwa-murra Amawurrina, karningma karna Nubungkawa Neningikarrawara nu-bungkawadiname-ka enena-manja angalya arakba amandangwa nakina-da,” ni-yama Jesus wurrumurndakibinu-wa warnumamaly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nena ngarningka ayakwa nenu-makama nakina Jesus. “W-engkirrikiya enenu-wa ayakwa nuwilyaba-langwa nenungkwarba ningbuda,” ni-yama. “Kin-embirrajina-manja nakina nenungkwarba ena-langwa alikira, ngalaja akina eningawinyamba amurndakijika ena-langwa kuw-ambilyame-ka akwudangwa enuwa-manja eningangkawura. Kemba nare-ka a-murrakajuma aburraja wurrukwala warnumamalya ebina amurndakijika iya aninga akwa dumbala ena-langwa. Ngalaja engkinyungwurra ngawa kuw-ambilyama akin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kini-likaja-manja ena-langwu-wa alikira nakina nuwilyaba nenumamalya, nibina ningbuda enuwa-manja angwurra, kemba kenu-wardiyiname-ka wunalakina. Biya nakina ningbuda-dangwa nenumamalya kini-likajama angwurra nakina-da. Kemba kenu-murrakajiname-ka amurndakijika iya aninga akwa dumbala ena-langwa numinakina-langwa alikira. Akwa kenu-murrakajiname-ka ngarningka amurndakibina amurndakijika eningawinyamba ena-langwa, ebina nenaki-kalyikama numinakina alikira-da. Biya keni-larrmburrenama amurndakibina amurndakijika wurringku-wa iya wurringku-wa warnumamalya,” ni-yama Jesus wurrumurndakibinu-wa warnumam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Jesus, “Karningerribirra karnumamalya nara-manja aminu-war•duma warka nganyangwa, yik-awinyambakinama kembirra ngayuwa-manja kirrakina. Umba karningerribirra karnumamalya nara-manja a-murndukwajuma kirrakina wurrukwala warnumamalya ngayuwa-wa, kirru-minangkirreyinama kembirra engku-wa wurrumurndakibina wurrukwala warnumamalya-da,” ni-yama Jesus wurrumurndakibinu-wa warnumamalya.Wurruwurrariya wurramukwa na-lawurradinu-mulangwa nenungkwarbu-wa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Jesus, “Ka-jadena-manja wurruwilyaba wurruwurrariya wurramukwa nuwilyaba-langwa nenungkwarba, kembirra ka-likajama wurrakina engku-wa alarrkingburingka-wa kuw-aburangkinama angalya ka-ngwanjini-yada. Nara-manja akburranguma eningaba angalya aburra-langwi-yada, kembirra ka-makijajungwunama ka-lyangkiyaminama wurrakina, ‘Ki-lawurradinama arakba ngayuwa ebinu-wa angalya ning-ambilyu-murruwa adinuba-wiya,’ ke-yaminama wurrakina wurramukw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a-lawurradinama arakba, biya karri-rringkinama ebina angalya amungkwur•da alarrngekbur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ka-likajama kuw-aburangkinama wurrukwalu-wa wurramukwa, akwa karra-wilyakinama wurrumangbala wurrambilyuma wurramukwa akinu-wa angalya. Akena aburraja wurrumurndakakina wurramukwa wurruwurrariye-ka, amandangwa wurruwurrariya warningadinuba-wiya-manja angwurra. Biya kembirra kuw-awiyebenama wurrakina akwa yakwujina ngawa kuw-ambilyamurra wurruwurrakawura-ma nibina-manja nenungkwarba warningangkawura wurrakina. Kembirra nakine-ka nenungkwarba kin-arriyadiname-ka angwurra, ka-lawurradina-mulangwa wurribina warningadinuba-wiya wurramukwa, wurrukwala wurringka wurramukwa aburruwa. Adinuba-wiya n-arriyaduma nakina akena angwurra ngawa kin-arriyadinama nakina-da,” ni-yama Jesus wurrumurndakibinu-wa warnumamalya nakina.Amamalya-langwa akwiyekirrerra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errukwa-manja Jesus amurndakakina ayakwa, ngalaja duwilyaba didarringka yakwujina wurrumurndakibina-manja warnumamalya ying-ardinga dakina. Yingi-yama dakina Jesus-uwa, “Diyekirrerre-ka didarringka dibina ng-arrangbama ngu-ngwunjikama ningkakina,” yingi-yama d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ngkuwilyaba Jesus nu-buriyaminuma nakina Neningikarrawaru-wa. Kembirra ni-jerrukwa-manja ebina ayakwa, eneja nuwilyaba nenikaburrakiyuwa ena-langwa ni-yama enuwa-wa, “Bungkawa,” ni-yama, “yirru-wilyakajina yirraja ayakwa kajungwa yirrajukwaba yiku-buriyamini-yada Neningikarrawaru-wa. Yirru-wilyakajina yirraja wuburra laka Janjana nenu-wilyakajuwama ena-langwa-manja warnikabuburrakiyuwa,” ni-yama nakina Jesus-u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Mungkwe-ka dakina, akena amandangwa aburraja wurriyekirrerra angwurra wurribina nuw-engkirrikaja-murrumurra Neningikarrawara-langwa ayakwa akwa nenumini-yarrkuwarakina-murrumurra akina ayakwa ena-langwa-da!” ni-yama Jesus ngaluwa-wa-da.Jesus ni-yengbinu-mulangwa ayakwa Jawuna-langwa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mamalya nuw-engkirrikenu-murrumurra Jesus-uwa nuw-ababurndadinuma wurrakina, biya nawurraki-lyibilyidanguma arakba. Kembirra ni-yama eneja Jesus aburruwa-wa, “Karniniyerriya karnumamalya karna aduwaba! Kirri-ngayindenama karniki-rringki-yada eminiminingka engbingbuda amurndakibina nara e-yamama warnumamalya, akena nara a-rringkama kirrakina. Ngayuwe-ka, ningibina-murrada ningi-rukwularrinuma enena-manja angalya, Jawuna wuburra ningi-yaminama ningena. Nakine-ka Jawuna n-ambilyuma ebina-manja akwalya mabiyakarbiya mamawura akena neniba ngawa ni-jadanguma nakina. Aminakina-langwa kembirra aburraja wurrumurndakibina warnumamalya wurruminakina angalya Niniba nuw-eningmidinuma wurrakina Neningikarrawara neni-larrkama Jawuna aburruwa-wa-da. Akine-ka wuburra yikenu-wilyakajinama eneja Neningikarrawara kirrakina-manja karnumamalya ngini-larrka-mulangwa ngayuwa nungkwurruwa-wa umba nara akwala-da,” ni-yama Jesus wurrumurndakibinu-wa warnumamaly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aburruwa-wa ngarningka, “Ambaka-murrumurra meningarija-langwa-manja mamawura, Neningikarrawara nakina kini-lyangkuwerribikajungwunama warnumamalya-langwa, warningaba-murrikba akwa wurruwurrariya-murrikba. Akini-yada ngawa ngalaja king-arjiyama dibina dubungkawa duminakina angalya Jiba. King-arjiyama dakina akwa yikangi-lekbajama nungkwurruwa-wa karnumamalya kirribina kirr-ambilya-murrumurra ena-manja angalya aduwaba. Arakburakba-kiya-wiya yingi-likenuma dakina engka-langwa eminingka-langwa angalya kajungwa dadik-engkirriki-yada ayakwa Nubungkawa-langwa Jalumuna-langwa. Arrubude-ka ayakwa ni-yengbinuma eneja Jalumuna, aringkawa-baba nakina, akwa ying-engkirrikenuma dakina amurndakakinu-wa ayakwa. Kembirra yikangi-lekbajama nungkwurruwa-wa dakina-da. Yikangi-lekbajama dakina mena nuwilyaba-baba nenumamalya nibina naruma-dangwa n-ambilyama nakina yelakwa nungkwurruwa-manja aduwaba. Akena nungkwurraja karnumamalya nare-ka engkirrikuma ena-langwu-wa ayakwa aduwaba kirr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akini-yada meningarija-langwa-manja ngawa mamawura aburraja wurrumurndakibina WarningiNiniba warnumamalya kuw-arjiyama aburrajukwaba kajungwa warniki-lekbi-yada nungkwurruwa-wa karnumamalya. Yikabu-lekbajama wurrakina mena narrume-kuwarrukwajuwa-mubaba mangma aburra-langwa nuw-engkirrikenu-mulangwa ayakwa Jawuna-langwa. Narrume-kuwarrukwajuwama mangma wurrumurndakibina warnumamalya, narru-wurranguma awurruwurrariya umba nenumini-yarrkuwarakama wurrakina ayakwa Neningikarrawara-langwa arakba. Arrubuda ayakwa ni-yengbinuma eneja Jawuna, umba amurndakenena ayakwa kirr-engkirrikajama karna aduwaba arrubuda-dangwa angwurra ena-da. Akena nara nungkwurraja engkirrikuma kirrakina-da,” ni-yama Jesus wurrumurndakibina-manja warnumamalya.Aki-rringkina-mulangwa eningabu-wa ngarningangkawura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nena ayakwa bajananga-langwa nenu-makama Jesus wurrumurndakibinu-wa warnumamalya. Ni-yama nakina, “Yakuwa yalakena yak-abarrakajina-manja bajananga alikira-manja arrawa, nare-ka abuwarrkama akina. Nare-ka yalakena akumama akina bajikala-manja arrawa umba yak-akumurnama akina karrawara kajungwa karri-rringkini-yada wurrukwala warnumamalya eningaba alarradad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ebina bajananga alikira-manja arrawa alyarrngwalyilya kembirra nara yalakena a-rringkama angalya. Akwa nara-manja mibina menba yakwa-langwa kembirra nara yalakena a-rringkama angalya. Akwa muwurrariya menba yakuma-wilyakina-manja kembirra alarrumur•da-manja ngawa yak-ambilyama yalakena. Umba yakuma-wilyakina-manja meningaba menba kembirra engku-wa yaki-rringkinama yalake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-rringkajungwunama karna karnumamalya kajungwa nari-yada a-rringkama awurrariya-wa umba eningabu-wa yiki-rringkini-yada kirrakin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-manja a-rringkama awurrariya-wa umba yiki-rringkina-manja eningabu-wa karningangkawura, kembirra ababurna-langwa nungkwurra-langwa ka-wuldinama ka-ngwur•denama akina eningangkawura ngawa, wuburra laka kirr-ambilyama alikira-manja ebina na-lyangburrukwuna-murrumanja alarradada akina-da,” ni-yama Jesus wurrumurndakibinu-wa warnumamalya.Jesus neni-lekba-mulangwa WurruBarija warnumamalya akwa ngawa warnikakakirumaka Mawijija-langwa ayakw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errukwa-mulangwa Jesus amurndakibina ayakwa, kembirra eneja nuwilyaba nenungkwarba, nibina NuBarija, ni-yama nakina enuwa-wa, “Yi-likaja arakba nganyangwu-wa angalya aningi-yada,” ni-yama. Biya neni-likena arakba wunalakina NuBarija-langwu-wa alikira, akwa wurrukwala warnungkwarba aburruwa.Biya n-ambarringa nakina Jesus aningi-yada arakba, akena nara nakina kini-jiraba akungwa adinuba-wiya ena-langwa-manja ayarrk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Barija nenungkwarba nenu-miringkama nakina Jesus-uwa nara kin-ajirranga ena-langwa ayarrka umba n-ambarringa warenja-bawiya aningi-yada nakina. Biya ni-yakikbijanguma NuBarija nakina-d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-yama ena-langwu-wa warnikabuburrakiyuwa, “Yiku-buriyamina-manja Neningikarrawaru-wa kirrakina, kembirra amurndakenena ayakwa yiki-yengbinama:‘Ningkungwanyungwa,’ yiki-yaminama, ‘yirru-mamurikajina yirruwa yiki-yengbini-yada eningaba-wiya nungkwa-langwa-langwa ningkenimikirra,mena akwurdukwurda-baba akina ekirra nungkwa-langwa.Umba bungkawadina-langwa yirruwa-manja nungku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kina Nubungkawa Jesus enuwa-wa, “KirruBarija karnumamalya kirr-ajirrename-ka nungkwurra-langwa ayarrka. Akina kirri-yaminjaminama eningarumuruma-langwiya ayakwa nungkwurra-langwa, akena nara kirrakina a-mungkwur•duma mangma iya yukwudukwuda nungkwurra-langwa. Kirrumungwur•dangma kirrakina karnumamalya kirribina kirra-murrakajinama ababurna eningerribirra warnumamalya-langwa mena muwurrariya-baba mangma iya yukwudukwuda kirruma-wilyakinama kirrakina. Amandangwa kirri-yaminama nuwilyaba wuburra nenumamalya nenubuwakida, nibina n-ajirrenama ambaka-langwa ena-langwa bajikala errekba-langwiya, akena nara ajarruma akina arrawa-langwiya,” ni-yama Jesus nibina-manja NuBarija nenungkwarb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 nakina Jesus, “Karninubuwakida karnumamalya. Eneja Neningikarrawara ni-ngekburakama nakina ababurna-langwa ebina ngarri-rringkinama aduwaba ngarna, eningerrekba akwa ngawa eningarrawa ngalajukwaba ni-ngekburakama nakin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urraja kembirra ena yiki-yamina kirrakina karnumamalya kajungwa yikuma-wilyakini-yada mamungkwur•da mangma meningaba. Yika-kwuna nungkwurra-langwa amurndakijika wurrukwalu-wa warnumamalya warningalyingmalyingma-wa. Yiku-marngkirradinama aburruwa-manja kirrakina-d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e-ka awurrariya ka-ngekburakajungwunama nungkwurra-langwa KirruBarija-langwa karnumamalya! Nare-ka kirrakina engkirrikuma karniki-yama-langwa eningaba wurrukwala-manja. Akwa ngarningka nare-ka engkirrikuma Neningikarrawaru-wa, akwa nara a-lyelyingmama enuwa-wa kirrakina karnumamalya. Umba amarda enikalyubara eyukwayuwa, amurndakibina ka-kwurarikinama aninga nungkwurra-langwa, kirru-murnduwarnama amurndakakina awilyuwilyaba-wiya, kajungwa yikinu-kwuni-yada awilyaba Neningikarrawaru-wa umba yiku-wilyakini-yada kirrakina amangbala abiyarbuwa nungkwurra-langwi-yada. Eningaba akina akena nara e-yakuwabijuma karniki-yama-langwa eningaba wurrukwala-manja-da akwa ngarningka karniki-lyelyingma-langwa Neningikarrawaru-wa kirrakin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ndangwe-ka awurrariya ka-ngekburakajungwunama akina nungkwurra-langwa KirruBarija-langwa karnumamalya! Kirru-ngkweningabakajungwuname-ka. Kirri-likaja-manja kirrakina jinikakwu-wa kirru-mar•denama kirrakina angalya eningaba karnik-ambarringi-yada yakwujina. Akwa kirri-likaja-manja kirrakina wurrababurnu-wa warnumamalya kirri-lyelyingminame-ka ayakwa aburra-langwa ne-yengbina-mulangwa eninginingaba-wiya wurrakina ayakwa nungkwurruwa-wa,” ni-yama Jesus nibinu-wa NuBarija nenungkwarb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we-ka,” ni-yama ngarningka Jesus. “Awurrariye-ka ka-ngekburakajungwunama nungkwurra-langwa! Kirrumiyambene-ka karnumamalya karna? Ka-makinama ngayuwa. Kirrakine-ka karnumamalya awilyaba wuburra angalya ebina-manja narra-rungkwaba-murrumanja warninikijungwa warnumadangkwa. Akena akine-ka angalya nuw-abuwarrkajungwunama. Aburraja kemba ka-likaja-manja warnumamalya yenjerrikina, karri-ngalyilyakinama akina-manja angalya. Warningbale-ka nuw-ambilya-mulangwa arrawa wurrumurndakibina wurrimingma warnumadangkwa. Amandangwa akine-ka wuburra angalya kirrakina-da, mena warningbala-baba wurrakina wurrukwala warnumamalya nungkwurra-langwa mangma muwurrariya mibina num-abuwarrkajungwunama makina-da,” ni-yama Jesus nibinu-wa nenungkwarba NuBariju-wa-d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wilyaba nenikakakirumaka Mawijija-langwa ayakwa eningarumuruma ni-yengbinuma nakina ayakwa Jesus-uwa. “Bungkawa,” ni-yama, “ningki-yaminama ningkakina kembirra yirruwa-wa, ‘Karniniyerriya karnumamalya karna nungkwurrajukwaba,’ ningki-yaminama-na?” ni-yama nakina nenikakakirumaka nenungkwarb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nakinu-wa, “Awurrariye-ka ka-ngekburakajungwunama nungkwurra-langwa nungkwurrajukwaba akina, mena kirra-makina-mubaba wurrukwala-manja warnumamalya warniki-yama-langwa eminiminingka, akena nara karna a-mamurikajuma wurrakina-manja kirrakina-da. Kirri-yaminama wurrububungkawa wuburra wurribina narra-kwunama warnikuminuwar•duwar•da engkubarrngwarrngwa amurndakijika warniku-wilyaki-yada akena nara a-mamurikajuma wurrakina-manja-da.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we-ka,” ni-yama ngarningka Jesus. “Awurrariye-ka ka-ngekburakajungwunama akina nungkwurra-langwa! Arakburakba-kiya-wiya aburraja wurrumirumirenungwa nungkwurra-langwa narra-wardanguma wurrakina WurruBuburabuda warnungkwarba Neningikarrawara-langwa. Narra-wardanguma wurrakina mena na-warangu-mubaba Neningikarrawara-langwa ayakwa. Kembirra aduwaba ngarningka nungkwurraja karnumamalya kirri-likirakama akukwulyubena eyukwayuwa alikira karrawara narra-rungkwaba-murrumanja wurrakina warnumadangkwa wurrumurndakibina-langwa WurruBuburabuda arraw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rri-likirakama amurndakakina alikira akukwulyubena kajungwa warnik-engkirriki-yada wurrakina warnumamalya kirri-lyelyingmina-mulangwa kirrakina ayakwa WurruBuburabuda-langwa. Akena nara karna a-lyelyingmama aburra-langwu-wa ayakwa, umba kirri-lyelyingminama kirrakina ne-yama-mulangwa wurrumirumirenungwa narra-wardangu-mulangwa wurrumurndakibina WurruBuburabuda Neningikarrawara-langwa. Kirri-lyelyingminama narra-wardangu-mulangwa wurrakina mena nungkwurrajukwaba kirru-warangu-mubaba Neningikarrawara-langwa ayakwa aduwab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u-kwuna aninga yirraja mababurna-langwa mamawur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a-langwa-bina eneja ni-yengbinuma enena ayakwa nakina Neningikarrawara nibina nakakiruma ababurna-langwa. Ni-yamama nakina,‘Ka-larrkajama ngayuwa wurrukwala warnikumakumaka warnumamalya akwa ngawa warnikiyarrkuwilyaka warnumamalya ayakwa nganyangwu-wa warnumamalya. Akena wurrumurndakakine-ka warnumamalya nganyangwa karra-jungwajinama wurrukwala umba karramini-ngekburakinama awinyamba wurrukwala-langwa,’ni-yamama Neningikarrawar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eni-lekbajama nakina Neningikarrawara nungkwurruwa karnumamalya karningaduwaba. Yikeni-lekbajama akwa yikeni-larrkbarjenama nungkwurruwa narra-jungwajuwa-mulangwa wurrumirumirenungwa nungkwurra-langwa arakburakba-kiya-wiya wurrumurndakibina WurruBuburabuda ena-langwa wurrababurna-langwa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inuba-wiya arakburakba-kiya eneja Keyina nenu-wardanguma nakina nenikumarnjenikba Ebula. Bi...ya na-lamulamukwarridinuma aburraja ngawa wurrakina warnumamalya wurrababurna-manja Neningikarrawara-langwa-manja WurruBuburabuda warnungkwarba. Ne-yaminjamama ngawa wurrakina yanda-langwa Jekaraya n-ambilyuma nakina. Jekaraya nu-war•danguma warka Neningikarrawara-langwa-manja angalya Jirujalema-manja. Umba yakwujina ngawa neni-jungwajuma nakina-da, akwudangwa ebina alda akwa ebina alikira akwurdukwurda-da. Amandangwa nganja ningi-larrkbularrkbakinama ngayuwa. Eneja Neningikarrawara yikeni-lekbajama nakina karnumamalya karningaduwaba akwa yikeni-larrkbarjename-ka na-lamukwarridinu-mulangwa wurrumirumirenungwa warningarakburakba-kiya ena-langwa-manja WurruBuburabuda wurrababurna-manja wurrakina-da,” ni-yama Jesus wurrumurndakibinu-wa warnikakakirumaka Mawijija-langwa ayakwa eningarumuruma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garningka Jesus ni-yama aburruwa-wa, “Karnikakakirumaka Mawijija-langwa ayakwa karnungkwarba, awurrariye-ka ka-ngekburakajungwunama akina nungkwurra-langwa! Awurrariye-ka ka-ngekburakajungwunama, mena warnumamalya narri-ngayindena-mubaba wurrakina aduwaba kuw-akakirumadini-yada Neningikarrawara-langwa ayakwa, akena nungkwurraja kirr-abuwarrkinama ayakwa ena-langwa aburruwa-manja kirrakina-da. Nara karna a-ngayinduma akina ayakwa akwa ngarningka nara a-makama wurrukwala-manja warnumamalya kirrakina-da. Aminakina-langwa ka-ngekburakajungwunama akina awurrariya nungkwurra-langwa-da,” ni-yama Jesus wurrumurndakakina-manja warnikakakirumaka ayakwa Mawijija-langwa-da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lalika arakba nakina Jesus ebina alikira nibina-langwa NuBarija nenungkwarba. Yadikina aburraja wurrumurndakibina warnikakakirumaka ayakwa eningarumuruma Mawijija-langwa akwa ngawa wurrumurndakibina WurruBarija warnumamalya aburrajukwaba ne-yengbeyinuma arakba ayakwa ayarrkiyarrkawarriya Jesus-langwa. Biya ne-yengbiyengbeyinumurre-ka ngawa wurrumurndakakina warningangkawura ayarrkiyarrkawarriya ayakwa enuwa-wa. Akwa neni-yengkilabenuma wurrakina ababurne-ka ayakwa eminiminingka enuwa-manja. Neni-yengkiyengkilabenuma ayakwa,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eni-ngayindanguma wurrakina warniki-kadiki-yada nakinu-wa Jesus kajungwa neniki-yengbi-yada ayakwa awurrariya. Neni-ngayindanguma warniki-lekbi-yada enuwa-wa wurrakina akena nare-ka kini-yengbina ayakwa ayarrkawarriya nakina Jesus-da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rrumini-yakuwabijina awurruwurrariya amurndakibina yirri-yama-mulangwa,mena yirrajukwaba yirramini-yakuwabijinama awurruwurrariya wurrukwala-langwa warnumamalya amurndakibina yirrabumini-ngekburakama wurrakina.Akwa yirri-ngbudirrkina awurrariya-langwa yirruwa,’yiki-yaminama kirrakina-da,” ni-yama nakina Jesus ena-langwu-wa warnikabuburrakiyu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u-makama nakina enena alawudawarra aburruwa-manja.Nuwilyaba nenungkwarba ni-likenuma ena-langwu-wa nenumamalya marngkirngkuwilyarra aningi-yada. Biya ni-yama nakina enuwa-wa, “Yu-kwa-langwa nganja aninga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uwilyaba nenumamalya nganyangwa ni-yar•duma adinuba engka-langwa. Akena nara ebina aninga ningena, kemba yu-kwa-langwa,” ni-yama nibina nenungkwarba numinakinu-wa alikir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uminakina alikira ni-lawurrakaja enena ayakwa arrawa-langwa ena-langwa-langwa alikira, “Jeyi, likaja!” ni-yama. “Nara a-mirajangajuma ngayuwa mena na-didijungwu-mubaba akwurraka ena alikira nganyangwa akwa warna wurriyukwayuwa nganyangwa namurndaku-mungkwulijajuma arakba. Kemba nara nganja a-mirajanguma a-kwama aninga ngayuwa nungkuwa-wa-da,” ni-yama nakina. Ni-lawurrakaja ena ayakwa arrawa-langwa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2026-06-15T10:33:14Z</dcterms:created>
  <dcterms:modified xsi:type="dcterms:W3CDTF">2026-06-15T10:33:14Z</dcterms:modified>
  <dc:title>Bible.com.au: Luka 11:1-54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