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809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k-eningabakina wurrangbangbilyuwa-ma warnumamalya aburra-langwa. Yik-eningabakina warnumamalya angbilyuwa-langwa, akwa yikini-yengbina nungkwurnuwa enena ayakwa wurrumurndakakina-manja wurrababurna-manja warnumamalya. ‘Aduwaba,’ yikini-yamina, ‘yik-eningmidinama kirrakina kinu-bungkawadina-mulangwa Neningikarrawara adinuba nakina-da,’ yikini-yamina kinalakina aburruwa-wa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Yikini-likaja-manja kinalakina eningerribirru-wa angalya,” ni-yama, “akena ka-warena-manja kinalakina wurruminakina angalya warnumamalya, kembirra yikini-rijakbina akina angalya aburra-langwa akwa yikini-yengbina lukwakwa enena ayakwa aburruw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i-yamina, ‘Enena ajiringka nungkwurra-langwa-manja angalya ebina nuw-ar•dirrenama yina-langwa-manja alika yikinu-wurrenama arakba yinalakena,’ yikini-yamina. ‘Yinuwa yikinu-wurrenama akina kajungwa karningmi-yada yinuwa yinalakena ngarra-lekbajama nungkwurruwa-wa, mena kirru-warangu-mubaba aduwaba ayakwa Neningikarrawara-langwa. Umba w-engkirraja angwurra enenu-wa ayakwa nungkwurraja karnumamalya enena-manja angalya. Aduwabe-ka yik-eningmidinama kirrakina kinu-bungkawadina-mulangwa Neningikarrawara adinuba nakina!’ yikini-yamina kinalakina-kiya aburruwa-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, ngarra-makinama,” ni-yama ngarningka Jesus, “Neningikarrawara keni-lekbajame-ka wurrumurndakakinu-wa warnumamalya meningarija-langwa-manja mamawura. Akini-yada ngawa kini-lyangkuwerribikajungwunama nakina karnumamalya-langwa, karningaba-murrikba akwa kirruwurrariya-murrikba. Nakine-ka keni-lekbajama aburrajukwaba wurrumurndakibinu-wa warnumamalya wurruwurrariya WarningiJaduma, kembirra akini-yada ngawa ka-lyandiname-ka wurrakina warnumamalya. Akena keni-lekbajama nakine-ka Neningikarrawara angwurra wurrumurndakibina warnumamalya wurribina ka-warenama nungkwurra-langwa ayakwa aduwaba, akwa ka-lyandiname-ka angwurra wurrakine-ka-da!” ni-yama Jesus, nenu-makama wurrumurndakibina-manja warnumamalya 70-da.Warnumamalya-langwa wurribina na-warena-mulangwa Neningikarrawara-langwa ayakw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ama nakina, “Nungkwurraja karnumamalya KarningiKarajina akwa ngawa KarninguBejeda yiki-yamarrkiname-ka kirrakina?” ni-yama. “Eneja Neningikarrawara yikenumini-ngekburakinama awerrikawarriya awurrariya nungkwurra-langwi-yada. Kirrakine-ka kirri-rringkama arakba engbingbuda amurndakibina Neningikarrawara ni-yama-mulangwa nakina nungkwurra-langwa-manja angalya aduwaba, akena nara yiki-larrngkuwurranga alarrngkilarrngkawarriya kirrakina akwa nara yikinumini-yarrkuwaraka ayakwa Neningikarrawara-langwa-da.”Biya Jesus ni-yama ngarningka, “Aburraja arakburakba-kiya-wiya warnumamalya WarningiDaya akwa WarningiJayidina wurruwurrariya wurrakina nuw-ambilyuma. Wurruwurrariya wurrilyengme-ka. Akena nara wurrakina karri-rringka engbingbuda amurndakakibina ni-yama-mulangwa Neningikarrawara nungkwurra-langwa-manja angalya. Karri-rringka-manja wurrakina ebina eningaba engbingbuda Neningikarrawara-langwa, kembirra karru-wurranguma wurrakina awurruwurrariya umba kenumini-yarrkuwarakama arakba Neningikarrawara-langwa ayakwa wurrakina. Warenja-bawiya kuw-awiyebeyinuma duwurruwurrariya dumbala dibina narringa-ngekburakama nenukwuda-langwu-ma amangwurrajija, akwa kuw-ambarrinuma ajiringka-manja amarnina-manja. Akine-ka ke-yamama wurrakina kajungwa neningmi-yada Neningikarrawara narri-larrngkuwurrangu-mulangwa alarrngkilarrngkawarriya umba nenumini-yarrkuwarakinuma Neningikarrawara-langwa ayakwa arakba wurrakina-da,” ni-yama n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Meningarija-langwa-manja mamawura eneja Neningikarrawara keni-lekbajama amandangwa wurrumurndakibina warnumamalya WarningiDaya-manja akwa ngawa WarningiJayidina-manja, wurruwurrariya-baba wurrakina. Umba yikeni-lekbajama nakina angwurra kirrakina karnumamalya KarningiKarajina akwa KarninguBejeda kirru-warangu-mulangwa nungkwurrajukwaba Neningikarrawara-langwa ayakwa aduwab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arnumamalya KarningiKabuniyuma,” ni-yama Jesus. “Kirri-lyangkuwerribikajungwunuma Neningikarrawara yikenu-wilyakina-mulangwa kirrakina ena-langwu-wa angalya eningaba-na! Akena nare-ka-da! Nakine-ka yikeni-larrkajama kirrakina awurrariya-wa angalya kirru-warangu-mulangwa ena-langwa ayakwa aduwaba-da!” ni-yama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Jesus nenu-makama wurrumurndakibina-manja 70 warnumamalya, “Amandangwa,” ni-yama, “warningerribirra warnumamalya kuw-engkirrikaja-manja ayakwa nungkwurra-langwa, akine-ka wuburra laka kuw-engkirrikajama ayakwa nganyangwa. Umba ka-warena-manja nungkwurruwa wurrakina, akine-ka wuburra laka ka-warenama ngayuwa nganjukwaba. Akwa ka-warena-manja ngayuwa wurrakina warnumamalya, ka-warenama enejukwaba nibina ngini-larrkama ngayuwa yangkwurrangwa-da,” ni-yama Jesus aburruwa-wa. Aburraja kembirra namurndaki-likenuma arakba wurrakina akwa na-war•danguma ebina warka nenu-kwama Jesus aburruwa-da.Wurrumurndakibina 70 warnumamalya na-lawurradinu-mulangwa Jesus-u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wurrumurndakibina 70 warnumamalya namurndaki-lawurradinuma arakba Jesus-uwa wurrakina. Wurriyekirrerre-ka wurrumurndakakina warnumamalya. Biya namurndaki-yama Jesus-uwa, “Bungkawa,” ne-yama, “wurruwurrariye-ka wurramukwa na-jadanguma warnumamalya-langwa. Yirri-yengbijuwa-manja ekirra nungkwa-langwa wurrumurndakibinu-wa wurramukwa, yirrabumin-engkirrikenuma yirra-langwa ayakwa,” namurndaki-yama wurrumurndakakina warnumamalya Jesus-u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Ngayuwa ningena ningeni-rruburringkama Namukwa, nibina nubungkawa wurruwurrariya-langwa wurramukwa. Biya ningeni-rringkama ni-ngkilarruma nakina angubina-langwa. Warenja-bawiya arrawu-wa ni-larruma nakina, wuburra laka yibilyibilya yibina ni-ngarningmindenama ni-larrinama warenja-bawiya ajiringka-wa y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i-larrkenu-mulangwa 70 warnumamalya engku-wa iya engku-wa ang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ikiya-langwa!” ni-yama Jesus ngarningka aburruwa-wa. “Ngayuwa ngarre-ngbudirrkama kirrakina karnumamalya kajungwa karniku-bungkawadi-yada Namukwa-manja akwa ngarningka ena-langwa-manja wurruwurrariya wurramukwa wurrababurna-manja. Yiki-likaja-manja kirrakina yikini-ngalyilyakina-manja yingarna, nara ngalaja anguma nungkwurruwa-manja yakina. Akwa ngarningka yikuma-ngalyilyakina-manja merribura, nara ar•darruma makina nungkwurruwa-manja. Amandangwa eneja narrubude-ka nibina Namukwa akena nganja ngayuwa ngarre-ngbudirrkama angwurra kirrakina. Kembirra nara nakina amini-ngekburakuma awurrariya nungkwurra-langwa-da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ama ngarningka aburruwa-wa, “Nungkwurraja aduwaba kirru-werrikilyelyingmajungwunama kirrakina kirru-bungkawadina-mulangwa wurramukwa-manja. Eningaba akina. Umba angwurra yiku-werrikilyelyingmajungwunama karna mena Neningikarrawara-langwa karnumamalya kirrakina-da. Ngalaja ekirra nungkwurra-langwa nuw-arrikarrijungwunuma arakba. Akwa eneja Neningikarrawara nu-wilyakinama ngawa amurndakakina ekirra nungkwurra-langwa ena-langwa-manja angalya abalkaya-da,” ni-yama Jesus wurrumurndakibinu-wa warnumamalya-da.Nu-werrikilyelyingmajungwunu-mulangwa Jesu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galaja Amawurrina Neningikarrawara-langwa nenaki-yekirrerrikama angwurra nakina Jesus. Eneja ni-yama Neningikarrawaru-wa, “Ngeniyerriya Ngangwa, ningku-bungkawadinama abalkaya angubina-manja ningkakina, akwa ngarningka yelakwa enena-manja angalya ningku-bungkawadinama,” ni-yama Jesus. “Nganja yirre-yangmarngkwajinama ningkakina mena ningkarra-wilyakajuwa-mubaba wurrumurndakenena-manja warnumamalya ningku-bungkawadina-mulangwa aduwaba. Nara nungkwaja kenu-maka aringkawa-manja warnumamalya, umba wurrumurndakenena-manja wulkwa warnumamalya ningkarra-makama ningkakina-da. Amandangwa yirre-yangmarngkwajinama ngayuwa, mena ningkumarngkirra ningkakina akwa ningki-lyangkuwerribikajungwunuma akina-da,” ni-yama Jesus Neningikarrawaru-wa nakin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sus amurndakenena ayakwa wurrababurnu-wa warnumamalya. Ni-yama nakina, “Nungwarrke-ka nginu-kwama nakina ababurna-langwa ngayuwa-manja,” ni-yama. “Kirrumiyambene-ka karnumamalya kirrakakiruma amandangwa ngayuwa Ningenikuwenikba? Nara-da. Eneja Nungwarrka enuwa yimbukwa nakakiruma ngayuwa-da. Umba kirrumiyambene-ka karnumamalya kirrakakiruma amandangwa Nungwarrka? Nara-da. Ngayuwe-ka ningena Ningenikuwenikba ningakakiruma nakina-da. Umba yika-ngayindena-manja ngayuwa ka-wilyakajinama kirrakina-manja, kembirra kirrukwala karnumamalya nungkwurrajukwaba yik-eningmidinama Nungwarrka,” ni-yama Jesus wurrumurndakakinu-wa warnumamalya wurrababurnu-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nyakuwarrukwajungwa Jesus, ni-yengbina ngarningka amurndakenena akwala ayakwa ena-langwu-wa warnikabuburrakiyuwa nara-murrumanja kuw-engkirrikena wurrukwala warnumamalya. Ni-yama nakina, “Neningikarrawara nukwulyubene-ka nakina nungkwurruwa-manja,” ni-yama, “mena kirri-rringkama nungkwurra-langwa-murra menba arumuruma engbingbuda ningi-yama-mulangwa ngayu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aburraja WurruBurabuda warnumamalya akwa ngawa wurrububungkawa warningarakba-kiya nuw-ambilyumurra wurrakina. Narri-ngayindangume-ka karri-rringkama amurndakibina kirri-rringkinama karna karnumamalya aduwaba akwa ngawa kuw-engkirrikenuma ayakwa amurndakibina kirr-engkirrikajama karna aduwaba. Amandangwa narri-ngayindanguma, akena nara karri-rringka kuw-engkirrikena wurrakina-da,” ni-yama Jesus ena-langwu-wa warnikabuburrakiyuwa-da.Ena alawudawarra neningaba-langwa nenungkwarba NeningiJameriy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w-angmungmakayangu-manja wurrakina Jesus akwa ngawa wurrukwala warnumamalya, na-lyelyimbukweyinu-manja wurrakina, eneja nuwilyaba nenikakakirumaka ayakwa Mawijija-langwa eningarumuruma nu-warumajungwa nakina ayakwi-yada. Neni-ngayindanguma neniki-kadiki-yada Jesus, kembirra neni-yendabenuma nakina. “Bungkawa,” ni-yama nakina Jesus-uwa, “ki-yamarrkinama ngayuwa nari-yada a-jungwuma amawurrina nganyangwa umba ningeniba k-ambilyi-yada ningeningangkawura?” ni-ya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Ki-ridimindena-manja nungkuwa amurndakibina ayakwa Mawijija-langwa eningarumuruma, amiyambena kembirra ayakwa kaku-makinama akina ningkeniki-yama-langwa nungkuwa?” ni-yama Jesus enuwa-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enungkwarba nenumini-lawurrakaja ayakwa ebina Mawijija-langwa Jesus-uwa akwa ni-yama, “Ni-yamama nakina Mawijija,‘Ki-lyelyingminama Nubungkawa nungkwa-langwa Neningikarrawara amandangwa. Ku-mirajangina-manja nungkuwa akwa ngawa ku-mungkwula-manja ki-yakuwerribikajama enuwa-wa ningkeningangkawura ningkakina,’ni-yamama nakina. Akwa ngarningka ni-yamama,‘Ki-lyelyingminama nungkwa-langwa nenumamalya wuburra laka ningki-lyelyingmajungwunama nungkuwa,’ni-yamama Mawijija,” ni-yama nakina nenungkwarba Jesus-u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Jesus enuwa-wa, “Akina-bina-da. Nungkuwa amandangwa yu-kwama ayakwa adirrbura. Ki-yaminjaminama nungkuwa akina. Kembirra ngalaja amawurrina nungkwa-langwa nara a-jungwuma, umba eniba kuw-ambilyama eningangkawura,” ni-yama Jesu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bungkawa Jesus nu-wekbalyinuma nakina wurrukwala ngarningka warnumamalya. Ni-lyangkuwerribikajungwunuma neniki-liki-yada ababurnu-wa angalya nuw-ambilyu-murruwa alikira iya warnumamalya. Nu-wekbalyinuma nakina 70 warnumamalya kajungwa ka-lyengmeni-yada wurrakina wurrambambilyuma-wiya angerriba iya angerriba amurndakakinu-wa angalya umba kuw-arijidini-yada Jesus akwa ena-langwa warnikabuburrakiyuwa wurrumemberrkwa wurrambilyuma ambaka-murra wurrak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ungkwarba neni-ngayindanguma ngawa neniki-kadiki-yada Jesus, kembirra ni-yama, “Wurrumiyambena kembirra warnumamalya nganyangwa ki-lyelyingminama?” ni-yama nakina nenungkwarb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u-maka arakba nakina enena alawudawarra.Nuwilyaba NeningiJudiya nenungkwarba ni-likenuma nakina Jirujalema-langwa akwa ni-dirrirnduma Jerika-wa. Umba ni-likenu-manja nakina mamurukwa-langwiya, aburraja wurrukwala wurrengkengmina nen-akburranga. Biya nenu-wardanga akwa nenu-murrakajuwa dumbala iya angwarnda akwa amurndakijika ena-langwa, akwa arngkidarrba neniki-jungwangena neni-lalika arakba akwa na-likena-da. Umba yakwujina ngawa eneja nu-murrkumurrkwuluma nakina ajiringka-manj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uwilyaba NuMinida nenungkwarba nubukwaya ni-likena enejukwaba mibina-manja ngawa mamurukwa. Neni-rringka nakina akena nara kenu-mamurikajuwa nakina-manja umba numa-likarrkuwakika akwa narrijinungkwa ni-likena ni-dirrirnduma arakb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uwilyaba ngarningka nenungkwarba, nibina nu-war•duwar•danguma warka Neningikarrawara-langwa-manja angalya Jirujalema-manja, nubukwaya ngawa ni-likenuma enejukwaba mibina-manja ngawa mamurukwa. Biya n-akwudangwukajungwa akwa neni-rringka, akena neni-lalika-da. Enejukwaba nara kenu-mamurikajuwa nakina-manja nenungkwarba-da, umba numa-likarrkuwakika akwa narrijinungkwa ni-likena ni-dirrirnduma arakba n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amba-langwa nuwilyaba nenungkwarba ni-likenuma enejukwaba makina-manja ngawa mamurukwa. Akena nakine-ka nenungkwarba NeningiJameriya nenumamalya nakina. Umba aburraja WarningiJudiya warnumamalya narra-wirrikbame-ka angwurra WarningiJameriya-manja warnumamalya wurrakina. Biya nen-akburranga arakba nakina nenungkwarba nibina arngkidarrba neniki-jungwangena. Biya neni-rringka akena n-errukwula n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ni-lalika umba ni-likena dirrbura enuwa-wa. Biya nenumini-jirabama mamalyirra mirrijina akwa ngawa amalyirra akwurena-langwa ebina-manja amarmarra ka-warruwalyi-yada. Kembirra nenumini-lamiranguma dumbala-murra. Biya kembirra neni-njawudanga arakba ena-langwa-manja dangki akwa neni-likena wunalakina arakba-da.Nen-alilikenu...wa. Biya alikira-manja neni-yar•da arakba wunalakina. Akine-ka alikira akumungkumungkwulinga wurrababurna-langwa warnumamalya. Biya nakina NeningiJameriya nenungkwarba nen-embirrajuwama muwilyaba marringa nibina nenungkwarba nenikijungwangena yakwujina akina-manja alikir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wurdarriya-wiya nenu-kwama angwarnda numinakina-manja alikira, kajungwa nenik-akwurraji-yada nibina nenikijungwangena nenungkwarba. Akwa nenu-makama enuwa-wa, “Yimin-akwurrajina naka,” ni-yama nakina NeningiJameriya nenungkwarba. “Ningi-likajama ningena, umba wiya, angwarnda. Ngarningka ki-ngayindena-manja nungkuwa, yiba-kwunama ningena yangkwurrangwa-murruwa ki-lawurradina-manja ngayuwa,” ni-yama nakina. Biya ni-likena arakba-da. Ena-bu ngawa alawudawarr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lawudawarra Jesus nenu-makama nibinu-wa nenumamalya nenikumakumaka ayakwa Mawijija-langwa eningarumuruma. Biya kembirra ni-yama Jesus enuwa-wa, “Wurrakina-murruwiya-bina-da wurrabiyakarbiya warnumamalya-da,” ni-yama. “Umba wurrumiyambena kembirra warnungkwarba nenu-mamurikajuwama nakina nenungkwarba nenu-wardangu-mulangwa wurrakina wurrengkengmina, wuburra laka nungkuwa ningkarra-mamurikajinama nungkwa-langwa-manja warnumamalya?” ni-yama nakina Jesus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“Nakina-bina nenungkwarba nibina n-errukwulinuma nenikijungwangena nenungkwarba,” ni-yama.Eneja kembirra Jesus ni-yama enuwa-wa, “Jeyi! Likaja ki-yamini-yada nakina wuburra nenungkwarba nungkwajukwaba,” ni-yama Jesus enuwa-wa-da.Meri-langwa akwa Mada-langw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Jesus akwa ena-langwa warnikabuburrakiyuwa ne-yar•da arakba awilyaba-manja angalya aminambawura-manja alikira iya warnumamalya. Emikirra angalya Bediniya. Yakwujina ngalaja ying-ambilyuma duwilyaba didarringka dadimikirra Mada, ngaluwa akwa ngawa ngala-langwa warnumamalya. Umba Jesus akwa ena-langwa warnikabuburrakiyuwa na-likena ngala-langwu-wa alikira. Dakine-ka Mada narring-awiyebajuwa wurrakina, kajungwa kuw-alyubarini-yada aninga akwa ngawa ke-bekini-yada akubibeka. Aburraja nuw-awiyebeyina arrawa, nuw-ambarringa akwa na-lyelyimbukweyina wurrakina ayakwa, umba Mada narringamini-dakama aninga aburra-la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a kembirra Jesus amurndakenena ayakwa lukwuniyawa aburruwa-wa nara-wiya ka-likena engku-wa. “W-engkirrikiya,” ni-yama Jesus. “Adinuba Neningikarrawara kinu-bungkawadinama nakina. Aburraja warnumamalya warnik-engkirriki-yada wurrababurna Neningikarrawara-langwa ayakwa arakba wurrakina. Kembirra kuw-engkirrikaja-manja nara wurrakina a-waruma ena-langwa ayakwa umba kenumin-engkirrikajama enuwa-wa. Akena nungkwurraja kirribina kinuminu-war•denama Neningikarrawara-langwa warka aduwaba kirrambawure-ka kirrakina-da. Kembirra wuni-yengkilabaja Nubungkawa Neningikarrawara kajungwa keni-larrkaji-yada nakina wurrababurna warnikuminuwar•duwar•da ena-langwa kajungwa kenu-makini-yada ena-langwa ayakwa wurrababurna-manja warnumamalya nakina-da.”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diyamarnjadikba Mada-langwa dadimikirra Meri. Ying-ambarringa dakina Jesus-manja akwudangwa, biya ying-engkirrikenuma ayakwa ena-langwa. Ying-angmungmakwulaluma ngawa dakinu...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laja Mada dakwukawura yingu-war•danguma warka aruma. Yingi-lyangmurukweyinuma, akwa nara king-erriminjina. Biya dakina Mada yingu-werrikawarriyadina warka-langwa arakba akwa yingi-likena Jesus-uwa. Yingi-yama dakina enuwa-wa, “Bungkawa, ningi-lyangmurukweyinama ngayuwa, mena dadiyamarnjarrka nara a-mamurikajuma nganja daka,” yingi-yama. “Awurrariye-ka ena ningu-war•denama ningakwukawura ngayuwa-na? Kembirra nga-makina kajungwa kangu-mamurikajini-yada ngayuwa,” yingi-yama Mada Jesus-u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ngaluwa-wa, “Amandangwa, ningku-werrikawarriyadiname-ka, ngeniyerriya, ababurna-langwa, amukwiyadakina-langwa aninga-murriya-lang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na awilyaba eningaba ningki-ngayindenama: k-engkirrikajama ayakwa nganyangwa ningkakina. Ngalaja dakaka dadiyamarnjena ying-angmakwulalama ying-engkirrikajama ngayuwa-wa. Eningaba kembirra ngala-langwa. Ena yingi-ngayindenama akwa yingi-lyangkuwerribikajungwunuma dakina eningabi-yada. Kembirra nara nganja a-minangkirrajuma daka-da. Ang-angmakwulala ngawa, ang-engkirrikaja ayakwa nganyangwa-da,” ni-yama Jesus Mada-wa nakin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-engkirrikiya,” ni-yama ngarningka Jesus. “Kuw-akburranganja-manja warningenimbaluba ebina eyukwujiya jiba, enijiyangme-ka awinyamba akina jiba eyukwujiya, wurrabarda-baba awinyamba wurrakina warningenimbaluba. Umba nganja ngarra-larrkajama nungkwurruwa aduwaba akwa akine-ka wuburra eyukwujiya jiba yiki-yaminama kirrakina karnumamalya. Yik-akburrangeyinama kirrakina warnumamalya wurribina wurrabarda awinyamba wurrakina-da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Nare-ka a-wilyakama angwarnda iya beka meninganinga akwa eningalika nungkwurruwa-manja, umba erribirra yiki-likaja. Biya yika-rringkina-manja wurrukwala warnumamalya mamurukwa-manja, nara ambudiduma a-lyelyimbukwajuma lukwakwa umba dirrbura yiki-likaja kirrakina ngawa.Kembirra yikini-yar•diya-manja kinalekbina kinambilyuma-kiya kinenumamalya-kiya awilyaba-manja angalya akwa yikin-awiyebena-manja arrawu-wa alikira-wa kinalakina, adinuba-wiya yikini-yengbina enena ayakwa wurruminakinu-wa alikira. Yikini-yama kinalakina, ‘Yilyurrkwa yukwudukwuda wurr-ambilya,’ yikini-yamina aburr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alikira kin-ambilya-manja nuwilyaba nenumamalya nibina keni-ngayindenama nakina Neningikarrawara kenumini-lyurrkwakinama yukwudukwuda ena-langwa, kembirra eneja Neningikarrawara kenumini-lyurrkwakinama amandangwa yukwudukwuda ena-langwa. Umba ka-warena-manja wurruminakina alikira warnumamalya nara-manja amini-lyurrkwakama Neningikarrawara yukwudukwuda aburra-langwa, kembirra ngalaja ebina ayakwa nungkwurna-langwa nara akina amini-lyurrkwakama yukwudukwuda aburra-langwa. Umba akine-ka ayakwa nungkwurna-langwa kuw-ambilyama ngawa nungkwurnuw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akwujina ngawa ebina-manja alikira yikinu-mungkwula kinalakina. Akwa yikin-alyubarina aninga aburra-langwa akwa yikini-bekina akubibeka yakwujina aburra-langwa. Yiki-yaminjaminama ngawa kirrakina karnumamalya mena yikabu-kwuna-manja wurrakina warnumamalya aninga karnikuminuwar•duwar•da karnumamalya eningaba akina. Nara a-rnjirrkwuma engku-wa iya engku-wa alikira, umba awilyuwilyaba-wiya-manja yik-ambilyama ngawa-da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Yikini-likaja-manja nungkwurnuwa eningerribirru-wa angalya,” ni-yama, “akena nara-manja a-waruma kinalakina wurruminakina angalya warnumamalya, kembirra yikin-alyubarina ebina aninga yikabu-kwunama wurrakin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2026-05-21T11:58:45Z</dcterms:created>
  <dcterms:modified xsi:type="dcterms:W3CDTF">2026-05-21T11:58:45Z</dcterms:modified>
  <dc:title>Bible.com.au: Luka 10:1-42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