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presProps" Target="presProps.xml"/>
  <Relationship Id="rId84" Type="http://schemas.openxmlformats.org/officeDocument/2006/relationships/viewProps" Target="viewProps.xml"/>
  <Relationship Id="rId8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98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:1-8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ngkawura nakina Jekaraya nu-war•danguma warka Neningikarrawara-langwa-manja angalya Jirujalema-manja. Aburraja wurrababurna-langwa WurruMinida warnungkwarba na-war•danguma wurrakina warka yakwujina, akena na-warruwarrukweyinuma wurrakina. Adinuba-wiya wurrukwala na-war•danguma warka yakwujina, kembirra aburramba-langwa wurrukwala-langwa. Biya kembirra arakba WarningAbija warnungkwarba na-war•danguma warka aburramba-langwa yakwujina Neningikarrawara-langwa-manja alikira wurrakina. Eminiminingke-ka warka na-war•dangumurra. Umba mababurna-langwa mamawura nuwilyaba NuMinida nenungkwarba ni-dakamurra nakina amukwarnjirrema wuburra, kajungwa ngala-langwa angwarra kuw-angkarrkarjeyi-yada. Eningabe-ka ne-ngbajama akina. Ni-dakama akina mena arakburakba-kiya-wiya Neningikarrawara nenu-makamurra wurrakina WurruMinida warnungkwarba warniki-yaminjami-yada akina ena-langwi-yada. Umba na-wekbalyinu-manja wurrakina wurribina warnungkwarba akina-langwa warka, adinuba-wiya narr-arrikarranguma wurrababurna-langwa warnimikirra jurra-manja. Erribirra narr-arrikarranguma. Kembirra na-warruwarrukweyinuma narri-dakama akina amukwarnjirrema ebina-langwiya jurra. Kembirra arakba Jekaraya ni-dakama akina enamba-langwa nakina ebina-manja alikira WurruMinida warnungkwarba wulkwa nuw-awiyebeyinu-murrumanja wurrakina, umba nara-murrumanja wurrukwala warnumamal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daka-manja Jekaraya akina, nakwukawura n-ambilyuma nakina alikira-manja arrawa. Umba aburraja warnumamalya wurribina na-likenu-murrumurra Neningikarrawara-langwu-wa angalya errekba-manja-wiya nuw-arjeyuma wurrakina akwa na-buriyaminuma Neningikarrawaru-wa yakwuj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-ambilyu-manja nakina nakwukawura arrawa-manja, eneja nuwilyaba nenikumamurikaja Nubungkawa Neningikarrawara-langwa ni-jadinga n-abilyerrikajungwunuma enuwa-manja nakina. Eneja Jekaraya neni-rringkama nakina n-arjeyuma ebina-manja bada emikirra alda ni-daka-murrumanja nakina ebina amukwarnjirrema. Ekbuda-langwa-langwa alda n-arjeyuma nakina nenikumamurikaja Neningikarrawara-l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arndirndade-ka Jekaraya akwa n-akbar•da angwurra n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kumamurikaja Neningikarrawara-langwa ni-yama enuwa-wa, “Nara akbar•duma, Jekaraya,” ni-yama. “Ningku-buriyaminuma ningkakina Neningikarrawaru-wa akwa eneja n-engkirrikenuma nakina ayakwa nungkwa-langwa. Kembirra ambaka-murra ngalaja dadingiyena kangumin-arrangbinama nangariya nungkwa-langwa. Nungkwaja kembirra kini-yengbijinama niyukwujiya ningkakina nenimikirra Janja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i-yekirrerridinama angwurra ningkakina nginu-kwa-mulangwa Neningikarrawara nenikuwena-da. Aburraja wurrababurna warnumamalya ke-yekirrerridinama aburrajukwaba kini-rukwularrina-mulangwa nakina niyukwujiya nungkwa-langwa-da,” ni-yama nakina nenikumamurikaja Neningikarrawara-langwa Jekaray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, “Nenikuwene-ka naruma nenungkwarba numikbiyiya kin-ambilyama nakina. Amandangwa eneja Nubungkawa Neningikarrawara kini-yaminama, ‘Narume-ka nakina.’ Umba kin-arumidina-manja nakina, nara e-bekuma amalyirra akwurena-langwa. Nara e-bekuma ngalajukwaba akubibeka engbuda, ebina karraku-bungwurrukwunama warnumamalya. Umba ngalaja Amawurrina akwurdukwurda Neningikarrawara-langwa kenaki-lyangburrukwajinama nakina akwa kenaku-war•dikinama nakina-manja. Kenaku-war•dikinama kinu-rukwularrina-manja nakina, akwa enuwa-manja ngawa kuw-ambilyama eningangkawura 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nenungkwarba kenu-wilyuwilyakajinama warnumamalya-manja Neningikarrawara-langwa-langwa. Akini-yada aburraja wurrababurne-ka WarningiYijireyila warnumamalya karri-larrngkuwurrenama awurruwurrariya akwa ke-yaminama eningaba kuw-engkirrikaja-mulangwa ena-langwa ayakwa. Kenumini-yarrkuwarakiname-ka ayakwa Nubungkawa-langwa aburra-langwa-langwa Neningikarrawara, wuburra laka arakburakba-kiya-wiya ne-yaminjamama wurrumirumirarrngwa aburra-langwa wurrakina-da,” ni-yama nakina nenikumamurikaja Neningikarrawar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e-ka,” ni-yama ngarningka Jekarayu-wa nakina. “Nenikuwena kini-lyengmenama nakina, umba eneja Nubungkawa kin-arijidinama arija-langwa. Narrubude-ka amandangwa kin-ambilyama nenikuwena. Ngalaja Amawurrina Neningikarrawara-langwa, ebina-murrada nenaki-ngbudirrka-murrada Eliya arakburakba-kiya-wiya, kenaki-ngbudirrkinama enejukwaba nenikuwena. Aburraja wurrungungwarrngwa ka-lyelyingminama karr-akwurrajinama ngarningka wurriyukwayuwa aburra-langwa kuw-engkirrikaja-mulangwa wurrakina ena-langwa ayakwa. Aburrajukwaba warnumamalya wurribina nara amini-yarrkuwarakama Neningikarrawara-langwa ayakwa wurrakina ke-kuwarrukwajungwunama akwa karruma-dirrburakinama aburra-langwa mangma kuw-engkirrikaja-mulangwa ena-langwa ayakwa. Kembirra kenumini-yarrkuwarakinama wurrakina Neningikarrawara-langwa ayakwa, wuburra laka wurrukwala warnumamalya wurruwerrikidirrbura aburrajukwaba ne-yaminama wurrakina. Kembirra wurrababurna wurramukwiyadakina warnumamalya kuw-embirrarinama wurrakina kajungwa warniki-rringki-yada ebina kini-yamina-mulangwa Nubungkawa Neningikarrawara. Biya kuw-engkirrikajama enuwa-wa, nuw-engkirrikenu-mulangwa adinuba-wiya ayakwa nenikuwena-langwa-da,” ni-yama nakina nenikumamurikaja Neningikarrawara-langwa nenu-maka Jekarayu-w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raya enuwa-wa, “Ki-yamarrkinama ngayuwa k-eningmidinama akina ayakwa alyangmandukwuna? Ningeniyuwangkwe-ka arakba ningena. Ngalajukwaba dadingiyarrka dadiyuwangkwe-ka arakba. Yikingi-yamarrkiname-ka kembirra yirringalakena?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ngadinuba-wiya ayak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enikumamurikaja Neningikarrawara-langwa ni-yama, “Ningenimikirra Keburiyela. Neningikarrawara-langwa ningenikumamurikaja ningena, akwa ning-arjiyajinama enuwa-manja akwudangwa ningeningangkawura. Eneja ngini-larrkama nakina ngayuwa nungkuwa-wa kajungwa yiba-makini-yada nungkuwa-manja enena ayakwa eninga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-minikalyika-mubaba ningkakina, kembirra ningkeningayakwa-ma k-ambilyama ningkakina-da, akwa nara e-yengbuma ayakwa yanda-langwa kini-rukwularrina-manja nangariya nungkwa-langwa-da. Yi-minikalyikama akena ke-yaminama amandangwa enena yirra-makinama aduwaba. Ngalaja dadingiyena kangumin-arrangbinama amandangwa nenikuwena dakina-da. Akina-bu ngawa-da,” ni-yama nakina nenikumamurikaja Neningikarrawara-langwa Jekarayu-wa biya ni-likena arakb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-ambudidinu-manja nakina Jekaraya arrawa, aburraja warnumamalya nuw-embirrarinuma errekba-manja ngawa wurrakina. Namurndak-embirrarinu...wa. Biya ne-yama wurrakina, “Miyambena-burra nara a-jaduma warenja umba n-ambudida nakina?” ne-yamama na-lyangkumakajungwunuma wurrakina. “Nenungkwurakbe-ka arrawa-manja nakina-da,” namurndak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-langwa ni-jadinga eneja Jekaraya nakina akena nara kini-yengbina ayakwa. Nu-warrijuwama wulkwa ayarrka. Umba na-lyangkumakajungwunuma wurrumurndakakina warnumamalya, “Dukwa Neningikarrawara nenu-marngkirringkama nakina-da,” namurndaki-yama wu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arakba neniyuwangkwa Jekaraya ni-jerrukwama ebina warka nu-war•dangu-mulangwa Neningikarrawara-langwa-manja angalya. Biya ni-lalikama arakba Jirujalema umba ni-lawurradinuma ena-langwu-wa angalya, akwa n-ambilyuma arakba yakwuj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mangbala yimawura nu-wurdanguma yakinu...wa. Akena ngalaja dakina Lijibida nara kingi-likena nuw-ambilyu-murruwa warnumamalya umba ying-abuwarrkajungwunuma alikira-manja arrawa ngawa. Kembirra yinginuminu-mambakinuma arakba dakina wurrangariya Jekaraya-l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 kembirra dakina, “Nubungkawa Neningikarrawara nu-marngkirradinuma nakina ngayuwa-manja mena ningi-yeliyangu-mubaba ebina-wiya ningeningarijira-mulangwa ning-ambilyuma. Akena nara arakba e-yeliyuma aduwaba ningena-da,” yingi-yama dakina-da.Keburiyela ni-yengbinu-mulangwa ayakwa Meri-w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yuwilyaba-manja yimawura, eneja nakina nenikumamurikaja Neningikarrawara-langwa nibina-murrada nenimikirra Keburiyela ni-likenumurra nakina akinu-wa angalya Keliliya emikirra Nejiri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-larrkama Neningikarrawara duwilyabu-wa dadiyara dadimikirra Meri. Dadiki-yar•di-yada ngalaja dakina nuwilyaba nenungkwarba nenimikirra Jawijiba, akena nara ambaka keni-yakeyina wunalakina. Eneja numirenikba neningarakburakba-kiya Jawijiba-langwa Nubungkawa Deyibid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Keburiyela Meri-wa, “Ngeniyerriya, Nubungkawa Neningikarrawara nginu-werrungwur•denama amandangwa nungkuwa-manja. Nungkuwa-manja n-ambilyame-ka,” ni-ya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Luka ningenimikirra. Ning-arrikarrenama ngayuwa enena-manja jurra aduwaba kajungwa ki-larrkaji-yada ena nungkuwa-wa Diyabulaja. Ningkeningme-ka ningkakina wurrababurna warnumamalya narr-arrikarrangu-mulangwa arakba ayakwa akwala-manja jurra. Narr-arrikarranguma wurrakina ni-yama-mulangwa Jesus n-ambilyu-wiya yirruwa-manja nakina enena-manja angal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ri yingu-werrikawarriyadinume-ka ying-engkirrikenu-mulangwa amurndakakina ayakwa. Yingi-lyangkiyama, “Ne-yamarrkama ena ayakwa? Miyambena-burra nginu-makama enena?” yingi-lyangki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buriyela ni-yama ngaluwa-wa, “Nara akbar•duma, mena Neningikarrawara nginu-werrungwur•dena-mubaba nungkuwa-manj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mambakinama ningkakina nangariya, kembirra kin-arrangbinama akwa kini-yengbijin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-arumidina-manja nakina, naruma numikbiyiya-dangwa nubungkawa kin-ambilyama. Aburraja warnumamalya ke-yaminama, ‘Nenikuwenikba nakina Neningikarrawara-langwa umba nakine-ka Neningikarrawara naruma numikbiyiya-dangwa nakina,’ ke-yaminama wurrakina. Eneja Nubungkawa Neningikarrawara kenu-bungkawakinama nakina. Eneja kembirra kinu-bungkawadinama nakina wuburra laka numirenikba neningarakburakba-kiya Nubungkawa Deyibida nu-bungkawadinuma nakina arakba-wiy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yirrbiyirrba ngawa kinu-bungkawadinama nakina warnikinikaduwa-manja wurrumirumirena Jekaba-langwa neningangkawura nakina-da,” ni-yama Keburiyela Meri-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Meri, “Nara ambaka ku-mungkwula-langwa ngayuwa warnungkwarba-manja, umba ki-yamarrkinama kin-arrangbinama nangariya?” yingi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Keburiyela, “Neningikarrawara-langwa Amawurrina ebina engbuda ka-likajama kaki-lyinginama ningkakina, bi...ya kembirra ambaka-murra ku-mambakinama wurrangariya ningkakina-da. Kembirra aminakina-langwa aburraja warnumamalya ke-yaminama, ‘Naka niyukwujiya Nenikuwenikba Neningikarrawara-langwa nukwurdukwurda naka-da,’ ke-yaminama wurr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ngalajukwaba Lijibida kirringuminuwilyaba-ma kirringalakina wurrumirumirenungwa yingu-mambakinama arakba wurrangariya. Mama dadiyuwangkwa arakba dakina umba kingin-arrangbinama nangariya. Duburubura ying-ambilyuma dadinungkwurakba dakina, akena yingu-mambakinuma wurrangariya yuwilyaba arakba yimawura dakin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eneja kini-lyangkuwerribikajungwuna-manja Neningikarrawara neniki-yama-langwa eningerribirra, kemba kini-yaminama amandangwa nakina-da,” ni-yama Keburiyela Meri-w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Meri enuwa-wa, “Ning-engkirrikame-ka ayakwa nungkwa-langwa akwa ningenikuminuwar•duwar•de-ka ningena Nubungkawa-langwa Neningikarrawara, kembirra nara ningena a-waruma,” yingi-yama. Eneja kembirra nenikumamurikaja Neningikarrawara-langwa nanga-lalika Meri arakba-da.Meri nanga-ngarrangu-mulangwa Lijibid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eni-rringka wurrakina Jesus aburra-langwa-murra menba. Umba aburraja wurrababurna warnumamalya neni-rringkama Jesus n-aburradadangu-mulangwa nakina ena-langwa warka yanda-langwa ni-jerrukwama ebina warka nenu-kwamurra Neningikarrawara. Neni-rringkama wurrakina biya narr-eningmikama wurrumurndakibina warnumamalya kajungwa warnik-arrikarri-yada jurra-manja amurndakibina-langwiya ayakwa nuw-engkirrikenu-mulangwiya wurrakina. Akwa wurrumurndakibina-murrada narri-rringka-murrada warnumamalya yirrabu-makama ababurna-langwa yirruwa-manja yirrajukwab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-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nanga-ngayindanguma Meri dadiki-ngarri-yada dakinu-wa Lijibida akina-wiya. Kembirra yingi-lalika dakina Nejirida arakba umba yingi-likena warenja-bawiya yadikina engku-wa nuw-angkarrinu-murruwa arrirra dalada. Yingu-wurdanguma Judiya-wa ababurna-murruwa angalya angakarjiyinga. Akina-manja angalya Judiya yingu-wurduwurdanguma ngawa angakarjiyinga, yanda-langwa ying-akburranga angalya ebina-manja n-ambilyu-murrumanja Jekaraya. Biya yingi-yar•da arakba ena-langwa-manja alikira. Ying-awiyeba dakina biya narringi-lyelyimbukweyina yakwujina arrawa Lijibida aburrunguwa. Yingi-yama Meri ngaluwa-wa, “Laka, ningkeningaba? En-ambilya Neningikarrawara nungkuwa-manja,” yingi-ya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-engkirrika-manja Lijibida amurndakakina ayakwa, kembirra nibina nangariya ngala-langwa eneja nu-warrinuma arakba ngala-langwa-manja mulkwa. Akini-yada ngawa ngalaja Amawurrina Neningikarrawara-langwa yingaki-lyangburrukwajuwa yingaku-war•dikama Lijibida-manja arakba akin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yengbinuma yingi-yangkarjiyajungwunuma ayakwa mena yingi-yangmarngkwunu-mubaba dakina. Akwa yingi-yama Meri-wa, “Neningikarrawara nginu-werrungwur•denama nungkuwa-manja akwa nu-wekbalyinuma ningkakina. Kembirra nungkwaja ningkaruma arakba ningkidarringka ningkilyengma aduwaba ningkakina. Umba ngarningka kenu-werrungwur•denama eneja Neningikarrawara nangariya-manja enejukwab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e-ka ningkirndenikba ningkakina nganyangwa-langwa Nubungkawa, akena ningki-likenume-ka yangkwurrangwa-da ngayuwa-wa aduwaba-da,” yingi-yama Lijibi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ing-engkirrika-manja ngayuwa ayakwa nungkwa-langwa,” yingi-yama dakina Lijibida, “kembirra aburraja wurrangariya nganyangwa na-warrinuma mulkwa-manja nu-ngwurrkbalinuma yukwudukwuda aburra-lang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ngabe-ka ka-ngekburakajungwunama nungkwa-langwa ningk-eningmidinu-mulangwa ayakwa Neningikarrawara-langwa alyangmandukwune-ka, akwa ningku-werrikambilya-mulangwa enuwa-manja, mena-baba ababurna-langwa nginu-makama Nubungkawa Neningikarrawara nungkuwa-manja ke-yaminama akina amandangwa-da,” nanga-makama dakina Lijibida Meri-wa-da.Emeba nanga-ngwurrkumambambijuwa-mulangwa Neningikarrawara Meri-manja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 arakba ngalaja Meri,“Yawe-ka. Ningeni-yangmarngkwajiname-ka amandangwa Nubungkawa Neningikarrawara ningeningangkawur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ngin-enibikinama ngayuwa kembirra ningu-werrikilyelyingmajungwunama angwurr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ingiyukwujiya ningeningerribirra ningenumamalya, umba ngin-akwurrajuwama nakina ngayuwa-manja.Ningenikuminuwar•duwar•da wulkwa ena-langwa umba nara akwala.Aduwaba-langwa aburraja wurrababurna-langwa warnumamalya ke-yaminame-ka, ‘Nubungkawa Neningikarrawara ni-yamama eningaba nakina ngaluwa-manja,’ ke-yaminama wurrakin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engbinama enena ayakwa nganyangwa-langwa wurrakina mena Neningikarrawara narrubuda-baba nilyengma nakina, akwa arrubuda nginumini-ngekburakama nganyangwa.Narrubude-ka nakina akwa akwurdukwurda ekirra ena-la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Bungkawa, nganja ning-akakirumakajungwunuma arakba ningena amurndakibina ni-yama-mulangwa Jesus n-aburradadangu-mulangwa ebina warka ena-langwa yanda-langwa ni-lawurradinuma nakina Nungwenikba-wa. Angwurra ning-akakirumakajungwunuma ngayuwa nari-yada e-yakuwabijuma. Kembirra ningi-lyangkuwerribikajungwunuma arakba ngayuwa, ningenik-arrikarri-yada nganjukwaba amurndakenena akwala ayakwa, kajungwa ki-larrkaji-yada ngayuwa nganyangwa ayakwa nungkuwa-wa. Yirra-ngayindename-ka ngayuwa yiba-makinama nungkuwa-manja ababurna-langwa eningadinuba-wiya-langwa yanda-langwa angerriba eningarija-langwu-wa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akina n-errukwulinuma ngakwurra-langwa warnumamalya warningarakburakba-kiya-manja yanda-langwa aduwaba.Akwa kin-errukwulinama nakina ngakwurra-langwa wurriyukwayuwa akwa ngarningka aburra-langwa-manja wurriyukwayuwa aburrajukwaba.Kin-errukwulinama ngarrababurna-langwa ngarnumamalya ngarribina akinumini-yarrkuwarakina-murrumurra ena-langwa ayak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ibina na-ngkweningabakajungwunu-murrumurra akwa namin-engkingkirrajajungwunu-murrumurra warnumamalyanu-minangkirreyinuma Neningikarrawara wurrakina ni-lawulawaja-mulangwa nakina arrubuda ayarrka ena-langw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wurranguma nakina wurrububungkawa wurribina na-ngkweningabakajungwunu-murrumurra wurrakina,akena nen-akumarnuma nenu-bungkawakama nakina warningerribirra warnumamalya wurriyukwayuwa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kwama nakina Neningikarrawara aninga wurribina na-mureyangu-murrumurra warnumamalya,akena wurrukwala neni-larrkenuma engku-wa eyebirra ayarrka wurribina wurruminababurna angwarnda iya amurndakijik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enu-makama nakina Neningikarrawara ngakwurra-langwa-manja wurrumirumiranyungwa kenu-mamurikajina-mulangwa wurrakina-manja akwa ngarningka akenu-mamurikajina-mulangwa ngakwurruwa-manja aduwaba.Nara nakina Neningikarrawara kini-yakuwabijuwa amurndakakina ayakwa ena-langwa,umba ni-likenuma nakina yangkwurrangwa aduwaba kajungwa neniku-mamurikaji-yada ngakwurruwa ena-langwa NgarningiYijireyila ngarnumamaly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kuwerribikinuma nakina amurndakakinu-wa ena-langwa ayakwa eningarakburakba-kiya-wa akwa n-errukwulinuma Aburiyama-manja.Akwa aduwaba ngarningka n-errukwulinama ngawa ngakwurruwa ngakwurrajukwaba,akwa kin-errukwulinama nakina aburramba-langwa wurriyukwayuwa ngakwurra-langwa akwa wurrumirumiranyungwa warnikinikaduwa aburrajukwaba.Kini-yaminjaminama ngawa neningangkawura Neningikarrawara nakina-da,”yingi-yama Meri-d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dakina Meri ying-ambilyumurra Lijibida-manja yabiyakarbiya yimawura. Biya kembirra yingi-lawurradinuma dakina angalyu-wa Nejiridu-wa arakba-da.Ni-rukwularru-mulangwa Janjana Nenikumingekingambaja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u-darrbudinuma arakba mamawura dadik-arrangba-wa ngalaja Lijibida wurrangariya ngala-langwa. Kembirra yingin-arrangba arakba nangariya. Diyekirrerre-ka arakba kembirra dakin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ngala-langwa wurriyabiyabada akwa ngawa wurrukwala warnumamalya wurribina nuw-ambilyu-murrumurra akwudangwa ngaluwa-manja nuw-engkirrikama ayakwa ngala-langwa-langwa. Nuw-eningmidinuma Nubungkawa Neningikarrawara nu-marngkirradinu-mulangwa nakina ngaluwa-manja. Biya aburrajukwaba namurndaki-yekirrerridinuma kembirra wurrakina-d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angbala mabiyakarbiya arakba mamawura numu-rukwulyuwakenuma makina. Aburraja kembirra neni-ringandanga nenu-mukaduwamurrikama nakina numurrkbalya. Umba wurrukwala warningakwujina warnumamalya neni-ngayindanguma keni-yengbijuwama niyukwujiya Jekaraya nenimikirra, ebina-murrada ngawa ekirra nungwenikb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nari-yada a-kwiyerrbuma nungkuwa, umba warenja-bawiya ku-miringkini-yada amurndakibina ne-yama-mulangwa ningkakina. Akwa ngarningka yiba-makinama ngayuwa kajungwa k-eningmidini-yada ningkakina ebina-murrada ayakwa wurrukwala warnumamalya b-akakirumakama arakba wurrakina nungkuwa-manja alyangmandukwuna-wiya akina-bina ayakwa-da.Keburiyela ni-yengbinu-mulangwa ayakwa Jekarayu-wa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yingu-waranga dakina dirndenikba. “Nare-ka-da. Umba Janjana nenimikirra nakina-da,” yingi-yama Lijibida dakina-d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Nara wurribina warnumamalya nungkwurna-langwa warnimikirra Janjana.”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ndeya wurrakina Jekarayu-wa akwa neni-yendabena ayarrka-murra. Neni-ngayindanguma wurrakina nakina-bina neniki-yengbiji-yada ekirra-da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Jekaraya neni-yendabena arrkala ayarrka-murra amurndakijika eningakarrikarra. Kembirra nenu-kwa aburraja wurrakina. Kembirra n-arrikarranga arakba nakina amurndakenena ayakwa. “Amandangwa Janjana nenimikirra.”Biya “Wa!” kembirra namurndaki-yama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rngkawura-wiya n-arrikarrangu-wiya Jekaraya ekirra, kembirra ni-yengbina arakba nakina ayakwa-da. Biya neni-yangmarngkwajuwa Neningikarrawaru-wa-da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murndakakina warnumamalya warningakwujina nuw-akbar•danguma angwurra. Aburraja wurrukwala warnumamalya wurribina nuw-ambilyu-murrumurra Jekaraya-langwa-manja angalya akwudangwa nuw-akbar•danguma angwurra aburrajukwaba. Biya nenumurndaku-makama wurrukwala-manja warnumamalya engka-manja iya engka-manja angalya akina-langwa ne-yama-murrilangwa, yanda-langwa wurrababurna-langwa warnumamalya akina-manja angalya angakingakarjiyinga Judiya nuw-engkirrikenuma arakba akina ayakwa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-yakuwabijuwa umba narru-wilyakama ngawa aburra-langwa-manja mangma-da. Biya namurndaki-yama, “Kin-arumidina-manja naka niyukwujiya kini-yamarrkiname-ka? Numiyambene-ka nenungkwarba kin-ambilyama naka-da?” namurndaki-yama. Warningma wurrakina amandangwa nen-akwurrajuwa-mulangwa Nubungkawa Neningikarrawara nakina-manja niyukwujiya-da.Ayakwa nenu-ngwurrkumambambijuwa-mulangwa Neningikarrawara ayakwa Jekaraya-manja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Neningikarrawara-langwa Amawurrina akwurdukwurda nenaki-lyangburrukwajuwama nungwenikba-manja Jekaraya nenaku-war•dikama akina. Eneja kembirra ni-yengbinuma Jekaraya amurndakenena ayakwa Neningikarrawara-langwa nakin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eni-yangmarngkwajina ngarna Nubungkawa, nibina-murrada Neningikarrawara NgarningiYijireyila-langwa ngarnumamalya,mena ni-yar•duma ngarruwurrakuwilyarra arakba nakina-baba.Eneja ngarrenu-mamurikajuwama ngakwurruwa ena-langwa ngarnumamalya akwa ngarren-enjungwurranguma arakba nakina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renu-kwama Nubungkawa narrubuda ngakwurra-langwa.Umba eneja Deyibida-langwa numirenikba nenikaduwa nakina.Nakine-ka Nubungkawa aken-enibikinama nakina ngakwurru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n-ambilyu-wiya nubungkawa Yerida Judiya-manja nakina, nuw-ambilyumurra wurrababurne-ka warnungkwarba WurruMinida. Ne-yengbijajungwunuma wurrakina warnimikirra warningarakburakba-kiya-langwa warnungkwarba WurruMinida. Umba wurrukwala ne-yengbijajungwunuma WarningAbija warnumamalya wurrakina. Enejukwaba nuwilyaba nenumamalya nenimikirra Jekaraya ni-yengbijajungwunuma nakina Abija-langwiya ekirra. Ngalaja dadingiyenikba ena-langwa Lijibida dakina, umba ngala-langwa nungwadikba enejukwaba NuMinida nenungkwarba nakina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ja Neningikarrawara ni-yarrkakumarnuma ayakwa ena-langwa-manja ngarnumamalya.Umba aburraja ena-langwa warnikumakumaka ayakwa ngarrabumini-yarrkilalikama wurrakina akina ayakwa ena-langwa ngakwurra-langwi-yada arija-langwa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kama eneja Neningikarrawara ngakwurra-langwa-manja wurrumirumiranyungwa warningarakburakba-kiya aken-enibikina-mulangwa nakina amandangwa ngakwurruwa,akwa aken-enjungwurrena-mulangwa nakina wurrukwala-langwa warnumamalya wurribina ngarrabu-wirrikbina-murrilangwa akwa ngarrabumini-ngekbungekburakina-murrilangwa awurruwurrariya ngakwurra-langwa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kama Neningikarrawara ngakwurra-langwa-manja wurrumirumiranyungwa kin-errukwulina-mulangwa aburruwa akwa ngawa ngakwurruwa ngakwurrajukwaba aduwaba.Akwa nenu-makama nakina ngarningka aburruwa-wa kin-engkingkirrikaja-mulangwa amurndakibinu-wa ayakwa eningarumuruma ena-langwu-wa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ma nakina Neningikarrawara ayakwa arrubuda ngakwurra-langwa-manja numiranyungwa Aburiyama-manja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kama enuwa-manja aken-enjungwurrena-mulangwa ngakwurruwa wurribina-langwa warnumamalya ngarrabu-wirrikbina-mulangwa ngakwurruwa,kajungwa nari-yada ngarna akbar•duma umba akinuminu-war•deni-yada Neningikarrawara,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ajungwa ak-ambilyi-yada ena-langwa ngarnumamalya,akwa aki-likaji-yada ngarna ena-langwa-manja mamurukwa meningaba-manja, ngarruwerrikidirrbura ngarningangkawura ngarna-da,”ni-yama Jekaraya nakina-da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arakba Jekaraya amurndakenena akwala ayakwa niyukwujiya-wa Janjana.“Umba nungkwaja, aburraja warnumamalya kabi-yengbijinama wurrakina Neningikarrawara-langwa ningkenikumakumaka ayakwa ningkakina,mena ka-makina-mubaba nungkuwa ningkakina ayakwa Neningikarrawara-langwa aburruwa-manja.Naruma numikbiyiya-dangwa eneja nakina Neningikarrawara.Bi...ya nungkwaja k-arumidina-manja ningkakina ki-lyengmename-ka.Ki-lyengmenama nungkuwa kajungwa kinumini-ngekburakini-yada ningkakina mamurukwa Nubungkawa-langwa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eningmikinama ningkakina warnumamalya-manja Neningikarrawara ken-enibikina-mulangwa wurrakinamena kenumini-yakuwabijina-mubaba nakina awurruwurrariya aburra-langwa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-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aduwaba ngarnumamalya ngarri-yaminama ngarna wuburra laka alarrumur•da-manja ngarr-ambilyama ngarna akwa ngarr-akbar•denama akwijungwa-langwa.Akena eneja Neningikarrawara ngakwurra-langwa numarngkirre-ka nakina nilyengma akwa n-errukwulinama ngakwurruwa.Wuburra laka ne-kbadena-manja akina, kini-larrkabarrakajinama angalya nakina Neningikarrawara.Akwa keni-larrkajama nakina yangkwurrangwa nibina ni-yama-murrada neniki-larrka, nibina akenumini-larrkabarrakajinama angalya, nibina aken-enibikinama ngakwurruwa ngarnumamalya.Akini-yada kembirra meningilida wuburra ke-yaminama akina.Aki-likaja-manja ngakwurraja meningilida akuma-rringkinama mamurukwa ngarniki-liki-yada.Eneja kembirra Nubungkawa akenu-wilyakajinama kajungwa aki-likaji-yada Neningikarrawara-langwa-manja mamurukwa meningaba-manja ngarrakina.Akenu-wilyakajinama nakina kajungwa ngarriyekirrerra ngarruwurrangekburna ak-ambilyi-yada ngakwurruwa yilyurrkwa-murra yukwudukwuda yarna-da.Akina ngawa,” ni-yama Jekaraya nakina-da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iyukwujiya Janjana n-arumidinuma nakina akwa n-eningmidinuma Neningikarrawara-langwa akwa nenumini-yarrkuwarakama Neningikarrawara-langwa ayakwa nakina. Bi...ya n-ambilyumurra nara-murrumanja alikira. N-ambambilyumu...wa. Bi...ya arakba-langwa ni-jadanguma n-abilyerrikajungwunuma nakina WarningiYijireyila-manja warnumamalya. Aburraja kembirra ena-langwa warnumamalya neni-rringkama arakb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eningabe-ka wunalakina-kiya Jekaraya akwa Lijibida wunenumamalya-kiya, akwa nenumini-yarrkuwarakama ababurna-langwa ayakwa Nubungkawa-langwa Neningikarrawara-langwa. Kembirra eneja Neningikarraware-ka nakina nenilirraki-rringkama wuneningaba-kiya ngawa. Neni-yaminjamamurra wunalakina, nenumini-yarrkiyarrkuwarakama ayakwa Neningikarrawara-langwa ngawu...wa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eniyuwangkwudinuma arakba wunalakina. Biya narra-ngayindanguma warijira akena nara ngawa-da. Wuneningarijira-ma nen-ambilyuma, mena duburubura-baba Lijibida d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2026-07-05T20:14:22Z</dcterms:created>
  <dcterms:modified xsi:type="dcterms:W3CDTF">2026-07-05T20:14:22Z</dcterms:modified>
  <dc:title>Bible.com.au: Luka 1:1-80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