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98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una 4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m-ambijanga arakba mamawura, biya numu-wurduwurdanga karrawaru-wa makina. Umba eneja Neningikarrawara nakina ni-larrka arrirra ardidarra alyengma-langwa. Bi...ya mamawura makina nenamu-daka-mulangwa aringka-manja eneja nu-mingekilyuwake-ka arakba nakina Jawuna. Ni-yama kembirra nakina, “Ningene-ka arakba kembirra ningi-ngayindenama nari-yada ningeniba ambilyuma umba ki-jungwuni-yada,” ni-ya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rakba ni-yama nakina Neningikarrawara enuwa-wa, “Mena-burra ningkakina ebina-langwa amarda ningk-awinyambadinama? Nara-maka ningkakina akina-langwa amarda k-awinyambadina-da!” ni-yama nakina Neningikarrawara Jawuna-wa-da.Eneja ni-yama Jawuna, “Yawu, amandangwa ningena k-awinyambadinama akina-langwa amarda-da. Ningene-ka amandangwa ning-awinyambadinama arakba-da. Karukwe-ka ki-jungwunuma!” ni-yama nakina Jawuna Neningikarrawaru-w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Yaweya nenu-maka nakinu-wa Jawuna, “Arngkawura-me-ka na-lungkuwarrinuma akina amarda umba mingka-manja marringa na-jungwunuma. Nara nungkuwa ki-lungkuwabijuwa akina akena yanda ningk-errukwulinama akinu-wa amarda-na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ukwaba ningena ngayuwa ning-errukwulinama angwurre-ka wurrumurndakibinu-wa warnumamalya WarningiNiniba. Akina-manja ngawa angalya wurruwurrakwulyumide-ka warnumamalya wurrakina nawurrak-ambilyama. Aburrajukwaba wurruwurrakwulyumida wurrakina wurriyukwayuwa. Wurrakine-ka wurriyukwayuwa wurrikikamarra awurruwurrariya. Ngalajukwaba ababurna bulukwa-murriya akina-manja angalya nuw-ambilyamurra. Aminakina-langwa kembirra wurrumurndakakina warnumamalya nara ka-wardanga ngayuwa-da,” ni-yama Yaweya Jawuna-manja-da.Ena-bu ngaw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una n-awinyambadinu-mulangwa, akwa Yaweya n-errukwulinu-mulangwa warnumamalya-manj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una nu-werrikawarriyade-ka arakba nakina, akwa n-awinyambada mena nara-baba Yaweya kenu-wardanga wurrumurndakibina warnumamalya WarningiNiniba ni-yama-murrada nakina neniku-war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-buriyamina akwa ni-yama nakina Jawuna Yaweyu-wa, “Ningeningma ngayuwa angakuba ning-ambilyu-wiya ningibina angalya-manja ambaka, yi-maka-wiya ayakwa adinuba-wiya, ningeningme-ka ki-yamina-mulangwa ningkakina. Karri-larrngkuwurrena-manja wurrumurndakibina warnumamalya alarrngkilarrngkawarriya ebina ne-yamama, kembirra ningeningme-ka kamini-yakuwabijinama nungkuwa. Akina-langwa-bina ningi-ngayindanguma ningi-lyumadinuma Beyinu-wa,” ni-yama nakina Jawuna. “Ningeningme-ka ngayuwa nungkuwa ningkuminababurna akwulyelyingma iya akwerrukwula. Akwa ningkumarngkuwurrumalya ningkumarngkirra ningkakina ningkeningangkawura. Akwa ningkeniki-kuwarrukwaji-yada mangma nungkwa-langwa nari-yada a-banijuminduma warnumamalya. Ningkeniki-yaminjama nungkuwa 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arakba kembirra ningi-ngayindenama nari-yada ningeniba ambilyuma umba ki-jungwuni-yada. Kembirra yi-larrkaja ngi-jungwuna,” ni-yama Jawuna Yaweyu-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Yaweya Jawuna-wa, “Mena-burra ningkakina ningku-werrikawinyambadinama? Nara-maka ningkakina k-awinyambadina-da,” ni-yama Yaweya Jawun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una ni-jadinga arakba akina-langwa adirrungwarna angalya akwa ni-likena alyengmu-wa. N-ambarringa. Biya yakwujina arakba ni-ngekburaka eyukwujiya amiyerriya awarruwalya nenik-angmakwulalingi-yada. Biya n-embimbirrarinuma nakina Jawuna kinu-wardanga-murrikba Yaweya akina angaly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Yaweya Neningikarrawara ni-lungkuwabijuwa amarda alyarrngwalyilya nenik-angmakwulalingi-yada nakina Jawuna awarruwalya-manja. Eneja ni-lyelyingme-ka nakina Jawuna. Kembirra akina-manja awarruwalya nirungekburna n-ambilyuma arakba nakina.N-ambambilyu...wa. Biya num-awiyebena mamawura. Kembirra alyarrngwalyilya nu-mungkwulinga nakina marring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memerrkingka-manja ne-kbadinga arakba akina. Kembirra angaluba eneja nakina Neningikarrawara ni-larrka yinikarrbiyama ebinu-wa awarruwalya. Ngalaja n-alyubarina yakina arakba ebina amarda nenumini-lungkuwabijuwa-murrada Neningikarrawara awarruwalyi-yada Jawuna-langwi-yada-da. Ngalaja kembirra akina amarda na-lingbijungwa arakb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2026-06-15T11:38:58Z</dcterms:created>
  <dcterms:modified xsi:type="dcterms:W3CDTF">2026-06-15T11:38:58Z</dcterms:modified>
  <dc:title>Bible.com.au: Jawuna 4:1-11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