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presProps" Target="presProps.xml"/>
  <Relationship Id="rId17" Type="http://schemas.openxmlformats.org/officeDocument/2006/relationships/viewProps" Target="viewProps.xml"/>
  <Relationship Id="rId18" Type="http://schemas.openxmlformats.org/officeDocument/2006/relationships/tableStyles" Target="tableStyles.xml"/>
</Relationships>
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1683852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24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biblesocietyaus.typeform.com/to/hahvZS" TargetMode="Externa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1028700"/>
          <a:ext cx="8229600" cy="4029075"/>
          <a:chOff x="914400" y="1028700"/>
          <a:chExt cx="8229600" cy="4029075"/>
        </a:xfrm>
      </p:grpSpPr>
      <p:sp>
        <p:nvSpPr>
          <p:cNvPr id="1" name=""/>
          <p:cNvSpPr txBox="1"/>
          <p:nvPr/>
        </p:nvSpPr>
        <p:spPr>
          <a:xfrm>
            <a:off x="914400" y="1028700"/>
            <a:ext cx="7315200" cy="1714500"/>
          </a:xfrm>
          <a:prstGeom prst="rect">
            <a:avLst/>
          </a:prstGeom>
          <a:noFill/>
        </p:spPr>
        <p:txBody>
          <a:bodyPr anchor="b" rtlCol="0" bIns="45720" lIns="91440" rIns="91440" tIns="45720">
            <a:spAutoFit/>
          </a:bodyPr>
          <a:lstStyle/>
          <a:p>
            <a:pPr algn="ctr" fontAlgn="b" marL="0" marR="0" indent="0" lvl="0">
              <a:lnSpc>
                <a:spcPct val="100%"/>
              </a:lnSpc>
            </a:pPr>
            <a:r>
              <a:rPr lang="en-US" b="1" sz="6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Jawuna 2:1-10]]></a:t>
            </a:r>
          </a:p>
        </p:txBody>
      </p:sp>
      <p:sp>
        <p:nvSpPr>
          <p:cNvPr id="2" name=""/>
          <p:cNvSpPr txBox="1"/>
          <p:nvPr/>
        </p:nvSpPr>
        <p:spPr>
          <a:xfrm>
            <a:off x="914400" y="2743200"/>
            <a:ext cx="7315200" cy="1285875"/>
          </a:xfrm>
          <a:prstGeom prst="rect">
            <a:avLst/>
          </a:prstGeom>
          <a:noFill/>
        </p:spPr>
        <p:txBody>
          <a:bodyPr rtlCol="0" bIns="45720" lIns="91440" rIns="91440" tIns="45720">
            <a:spAutoFit/>
          </a:bodyPr>
          <a:lstStyle/>
          <a:p>
            <a:pPr algn="ctr" fontAlgn="base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in1992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Jawuna-langwa ayakwa nu-buriyaminu-mulangwa Yaweyu-wa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iya Jawuna nu-buriyamina nakina Yaweyu-wa ena-langwu-wa Nubungkawa akuwakarrawa-langwa akwalya. Biya ni-yama,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“Ningu-werrikawarriyadinuma ngayuwa mena ku-wurrilangu-bu ningi-lyangkiyama,akwa kembirra ning-ardanguma ngayuwa nungkuwa-wa kajungwa ningkeniku-mamurikaji-yada ngayuwa ningkakina.Nungkwaja yimin-engkirrikama nganyangwa ayakwa.Ning-ambilyu-manja ngayuwa makarda-manja mijirrkarrawa warninikijungwa-langwa-manja angalya,ning-ardanguma ngayuwa nungkuwa-wa akwa yimin-engkirrikama ayakwa nganyangwa.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Yu-wurrume-ka mijirrkarrawu-wa ngawa meningarrawu-wa makarda.Ngumu-wurumbijuwama ngalaja makarda akwa karrikarrawara numu-warumajungwunuma mamakwulyumide-ka.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Ningku-minangkirrajuma-bu arngkawura ningkakina ningi-lyangkiyama,akwa nara-bu arakba a-rringkama ngayuwa nungkwa-langwa akwurdukwurda angalya Jirujalema-manja.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Makarde-ka ngumu-wurumbijuwama ningenumamalya ngumi-yikarrngajuwama, nara ki-ngengkuwangina.Umba ngalaja mamungwulya namurndak-ararikama nganyangwa-manja aringka.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Ningi-likenume-ka ngumu-wilyakama makarda mijirrkarrawu-wa. Ngumu-wilyuwilyakama ngawu...wa.Ningakina ningi-likenuma ngawa ningi-dirrirnduma angerriba mijirrkarrawu-wa makarda.Ningi-yaminjamama ning-alilikenuma bi...ya yanda-langwa angakuba arrawa yakwujina ning-ambarringama.Akine-ka angalya warninikijungwa-langwa.Akena nara a-lawurraduma akina-langwa angalya yirribina yiki-jungwuna-murrada.Akena nungkwaja Yaweya nganyangwa Ningkubungkawa yi-lawurrakajuwama ningeniba makina-langwa makarda mijirrkarrawa-langwa.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Nganja arakba ningu-werribikajungwunuma ningeniki-jungwangeni-yadaakena ning-ardanguma nungkuwa-wa ningakina.Umba nungkwaja yimin-engkirrikama akina ayakwa nganyangwa nungkwa-langwa-langwa akwurdukwurda angalya Jirujalema-langwa.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burraja wurribina nuw-engkingkirrikajama alarrngkilarrngkawarriya-wa amurndakijika alawudawarra-murruwanara wurrakina e-yangmarngkwajuma nungkuwa-wa.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Umba nganja ningena ngayuwa ku-mebinama emeba nungkuwa-wa akwa yiba-yangmarngkwajinama.Ningi-yamama ngayuwa yibaminu-wardenama jiba nungkwa-langwi-yada, kembirra ku-wardenama akina amandangwa ngayuwa,kajungwa ningkeningmi-yada nungkuwa yibamini-yarrkuwarakinama nungkwa-langwa ayakwa ningeningangkawura.Nungkwaja Yaweya nungkuwa yimbukwa ningkakina yik-enibikinama yarna yarnumamalya,”ni-yama nakina Jawuna Yaweyu-wa ena-langwu-wa Nubungkawa.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Eneja kembirra arakba Yaweya ni-yengbina ayakwa nakina akwalyu-wa. “Jeyi, likaja!” ni-yama. “Nu-wilyakina nakina Jawuna marndakalyu-wa akwa yakwujina kin-errekbijina,” ni-yama nakina Yaweya akwalyu-wa nu-maka. Ngalaja akwalya kembirra yadikina na-likena arakba. Nuw-alilikenu...wa. Yakwujina marndakalya-manja. Akwa nenak-errekbijuwa arakba nakina Jawuna marndakalya-manja. Eneja kembirra nakina Jawuna nu-warumajungwa akwa ni-likena, ni-riberrkina arakba ariba-wa nakina-da.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as this helpful?]]></a:t>
            </a:r>
            <a:br/>
            <a:r>
              <a:rPr lang="en-US" sz="3000" spc="0" u="none">
                <a:solidFill>
                  <a:srgbClr val="000000">
                    <a:alpha val="100.00%"/>
                  </a:srgbClr>
                </a:solidFill>
                <a:latin typeface="Calibri"/>
                <a:hlinkClick r:id="rId2" tooltip="Feedback form"/>
              </a:rPr>
              <a:t><![CDATA[Help us improve with your feedback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98">
  <a:themeElements>
    <a:clrScheme name="Theme98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98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98">
      <a:fillStyleLst>
        <a:solidFill>
          <a:schemeClr val="phClr"/>
        </a:solidFill>
        <a:gradFill rotWithShape="1">
          <a:gsLst>
            <a:gs pos="0%">
              <a:schemeClr val="phClr">
                <a:tint val="50%"/>
                <a:satMod val="300%"/>
              </a:schemeClr>
            </a:gs>
            <a:gs pos="35%">
              <a:schemeClr val="phClr">
                <a:tint val="37%"/>
                <a:satMod val="300%"/>
              </a:schemeClr>
            </a:gs>
            <a:gs pos="100%">
              <a:schemeClr val="phClr">
                <a:tint val="15%"/>
                <a:satMod val="350%"/>
              </a:schemeClr>
            </a:gs>
          </a:gsLst>
          <a:lin ang="16200000" scaled="1"/>
        </a:gradFill>
        <a:gradFill rotWithShape="1">
          <a:gsLst>
            <a:gs pos="0%">
              <a:schemeClr val="phClr">
                <a:shade val="51%"/>
                <a:satMod val="130%"/>
              </a:schemeClr>
            </a:gs>
            <a:gs pos="80%">
              <a:schemeClr val="phClr">
                <a:shade val="93%"/>
                <a:satMod val="130%"/>
              </a:schemeClr>
            </a:gs>
            <a:gs pos="100%">
              <a:schemeClr val="phClr">
                <a:shade val="94%"/>
                <a:satMod val="135%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%"/>
              <a:satMod val="105%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%">
              <a:schemeClr val="phClr">
                <a:tint val="40%"/>
                <a:satMod val="350%"/>
              </a:schemeClr>
            </a:gs>
            <a:gs pos="40%">
              <a:schemeClr val="phClr">
                <a:tint val="45%"/>
                <a:shade val="99%"/>
                <a:satMod val="350%"/>
              </a:schemeClr>
            </a:gs>
            <a:gs pos="100%">
              <a:schemeClr val="phClr">
                <a:shade val="20%"/>
                <a:satMod val="255%"/>
              </a:schemeClr>
            </a:gs>
          </a:gsLst>
          <a:path path="circle">
            <a:fillToRect b="180%" l="50%" r="50%" t="-80%"/>
          </a:path>
        </a:gradFill>
        <a:gradFill rotWithShape="1">
          <a:gsLst>
            <a:gs pos="0%">
              <a:schemeClr val="phClr">
                <a:tint val="80%"/>
                <a:satMod val="300%"/>
              </a:schemeClr>
            </a:gs>
            <a:gs pos="100%">
              <a:schemeClr val="phClr">
                <a:shade val="30%"/>
                <a:satMod val="200%"/>
              </a:schemeClr>
            </a:gs>
          </a:gsLst>
          <a:path path="circle">
            <a:fillToRect b="50%" l="50%" r="50%" t="50%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13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Microsoft Corporation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Bible.com.au</dc:creator>
  <cp:lastModifiedBy>Bible.com.au</cp:lastModifiedBy>
  <dcterms:created xsi:type="dcterms:W3CDTF">2026-10-22T11:12:59Z</dcterms:created>
  <dcterms:modified xsi:type="dcterms:W3CDTF">2026-10-22T11:12:59Z</dcterms:modified>
  <dc:title>Bible.com.au: Jawuna 2:1-10 (Anin1992)</dc:title>
  <dc:description/>
  <dc:subject/>
  <cp:keywords/>
  <cp:category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