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89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wuna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ibina nuw-engkingkirrikajama alarrngkilarrngkawarriya-wa amurndakijika alawudawarra-murruwanara wurrakina e-yangmarngkwajuma nungkuwa-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nja ningena ngayuwa ku-mebinama emeba nungkuwa-wa akwa yiba-yangmarngkwajinama.Ningi-yamama ngayuwa yibaminu-wardenama jiba nungkwa-langwi-yada, kembirra ku-wardenama akina amandangwa ngayuwa,kajungwa ningkeningmi-yada nungkuwa yibamini-yarrkuwarakinama nungkwa-langwa ayakwa ningeningangkawura.Nungkwaja Yaweya nungkuwa yimbukwa ningkakina yik-enibikinama yarna yarnumamalya,”ni-yama nakina Jawuna Yaweyu-wa ena-langwu-wa Nubungka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arakba Yaweya ni-yengbina ayakwa nakina akwalyu-wa. “Jeyi, likaja!” ni-yama. “Nu-wilyakina nakina Jawuna marndakalyu-wa akwa yakwujina kin-errekbijina,” ni-yama nakina Yaweya akwalyu-wa nu-maka. Ngalaja akwalya kembirra yadikina na-likena arakba. Nuw-alilikenu...wa. Yakwujina marndakalya-manja. Akwa nenak-errekbijuwa arakba nakina Jawuna marndakalya-manja. Eneja kembirra nakina Jawuna nu-warumajungwa akwa ni-likena, ni-riberrkina arakba ariba-wa nakin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wuna-langwa ayakwa nu-buriyaminu-mulangwa Yaweyu-w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awuna nu-buriyamina nakina Yaweyu-wa ena-langwu-wa Nubungkawa akuwakarrawa-langwa akwalya. Biya ni-yama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ingu-werrikawarriyadinuma ngayuwa mena ku-wurrilangu-bu ningi-lyangkiyama,akwa kembirra ning-ardanguma ngayuwa nungkuwa-wa kajungwa ningkeniku-mamurikaji-yada ngayuwa ningkakina.Nungkwaja yimin-engkirrikama nganyangwa ayakwa.Ning-ambilyu-manja ngayuwa makarda-manja mijirrkarrawa warninikijungwa-langwa-manja angalya,ning-ardanguma ngayuwa nungkuwa-wa akwa yimin-engkirrikama ayakwa nganyang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-wurrume-ka mijirrkarrawu-wa ngawa meningarrawu-wa makarda.Ngumu-wurumbijuwama ngalaja makarda akwa karrikarrawara numu-warumajungwunuma mamakwulyumide-k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ku-minangkirrajuma-bu arngkawura ningkakina ningi-lyangkiyama,akwa nara-bu arakba a-rringkama ngayuwa nungkwa-langwa akwurdukwurda angalya Jirujalema-manj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arde-ka ngumu-wurumbijuwama ningenumamalya ngumi-yikarrngajuwama, nara ki-ngengkuwangina.Umba ngalaja mamungwulya namurndak-ararikama nganyangwa-manja aringk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i-likenume-ka ngumu-wilyakama makarda mijirrkarrawu-wa. Ngumu-wilyuwilyakama ngawu...wa.Ningakina ningi-likenuma ngawa ningi-dirrirnduma angerriba mijirrkarrawu-wa makarda.Ningi-yaminjamama ning-alilikenuma bi...ya yanda-langwa angakuba arrawa yakwujina ning-ambarringama.Akine-ka angalya warninikijungwa-langwa.Akena nara a-lawurraduma akina-langwa angalya yirribina yiki-jungwuna-murrada.Akena nungkwaja Yaweya nganyangwa Ningkubungkawa yi-lawurrakajuwama ningeniba makina-langwa makarda mijirrkarrawa-lang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arakba ningu-werribikajungwunuma ningeniki-jungwangeni-yadaakena ning-ardanguma nungkuwa-wa ningakina.Umba nungkwaja yimin-engkirrikama akina ayakwa nganyangwa nungkwa-langwa-langwa akwurdukwurda angalya Jirujalema-lang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2026-06-15T11:24:53Z</dcterms:created>
  <dcterms:modified xsi:type="dcterms:W3CDTF">2026-06-15T11:24:53Z</dcterms:modified>
  <dc:title>Bible.com.au: Jawuna 2:1-10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