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8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yuwe-ka ningena NingiYiburuwa ningenumamalya,” ni-yama eneja. “Ningeni-yangmarngkwajinama ngayuwa Yaweya Neningikarrawara, nibina n-ambilyamurra ena-langwa-manja angalya abalkaya. Meme-ka makarda numa-ngekburakama nakina akwa ngawa ababurna-langwa angalya ariba-manja ngalajukwaba ni-ngekburaka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nja ngayuwa ningi-lyumadumurra Yaweya-langwa. Kembirra aminakina-langwa ena ngarrak-akburrangama wiyerrirda,” ni-yama nakina Jawuna.Aburraja nuw-engkirrika-manja akina ayakwa Jawuna ni-yengbinuma nakina, namurndak-akbar•da angwurra wurrumurndakakina warnungkwarba wurruminakina mijiyanga akina-langwa ayakwa. Akwa ne-yama, “Akine-ka awurrariya ningki-yamama ningkakina,” ne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e-ka arrirra iya makarda angwurra numu-ngakbudidina mamakwulyumida miyirrbiyirrba ngawa. Kembirra aburraja wurrumurndakakina warnungkwarba ne-yama Jawuna-wa, “Yiki-yamarrkinama yarna nungkuwa-manja kajungwa kuw-erriminji-yada enena wiyerrirda?” ne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irru-kuwakuwurriya angerriba makardu-wa,” ni-yama eneja Jawuna, “kajungwa enena arrirra akwa memema makarda kamurndak-erriminjini-yada,” ni-yama nakina. “Ningeningme-ka ningena ngayuwa-baba ningi-yarrkuwurrangu-mubaba Neningikarrawara-langwa ayakwa akwa kembirra enena ngarraku-wardenama wiyerrirda,” ni-yama Jawu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urndakakina warningumijiyanga warnungkwarba nara kenumin-engkirrikena akinu-wa ayakwa ni-yengbinu-murruwa Jawuna. Wurriyirrbiyirrba ngawa namurndaku-mideyina angwurra angerriba ariba-wa wurrakina, akena na-lyangmuride-ka. Nara karr-akburrangarna angalya. Angwurra ngawa ngalaja arrirra nuw-angkarrina nuw-arumidina akwa makarda makina numu-warumajungwuna mamakwulyumida nga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rdanga arakba Yaweyu-wa wurrumurndakakina warnungkwarba wurruminakina mijiyanga. “Yaweya!” ne-yama. “Yikinu-wardena-manja naka nenungkwarba nare-ka ningkena a-jungwajuma yirruwa,” ne-yama wurrakina Yaweyu-wa. “Yarningme-ka yarna nungkuwa-bina ena ningki-larrkamurra wiyerrirda yangkwurrangwa-da,” ne-yama wurr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rndirrka Jawuna neni-ngkajika akwa nenu-kuwakuwurra wurrakina angerriba makardu-wa. Ngalaja akina-wiya ngawa nuw-ar•darra akina wiyerrirda. Nara arakba kuw-angkarrina. Num-erriminja ngalajukwaba makarda, numi-lyurrkwuda makina-da. Nara ngarningka arakba kumu-warumajungwuna-da. Milyurrkwa arakba kembirra makina makard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rrumurndakakina warnungkwarba warningumijiyanga narruma-rringka-manja makina makarda numi-lyurrkwuduma, namurndak-akbar•da angwurra wurrakina Yaweya-langwa. Akwa kembirra narru-manga awilyaba jiba akwa nenuminu-wardanga Yaweya-langwi-yada akina. Biya ne-yama enuwa-wa, “Yarningma yarna nungkuwa Yaweya ningkakina ningkingbuda angwurra,” ne-yama. “Kembirra yiki-yar•diya-manja ngarningka yarna angalya-manja kaminu-wardenama ngarningka awilyaba jiba akwa ke-yangmarngkwajinama nungkuwa-wa yarningangkawura, mena yarningma yarna arakba nungkuwa ningkingbuda angwurra ningkakina-da,” ne-yam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kina akwalya amakwulyumida nuw-ambilyuma arrawa makina-manja ngawa makarda. Eneja nakina ni-yengbina Yaweya akinu-wa amakwulyumida akwalya akwa ni-yama, “Jeyi! Likaja angerriba ni-rukwungir•diya nangaba nenungkwarba,” ni-yama nakina akinu-wa akwalya. Kembirra ngalaja akwalya nuw-angkarra akwa nenaki-rukwungir•da angerriba arrawu-wa mulkwu-wa nakina Jawuna. Kembirra yakwujina ngawa akwalya-langwa-manja mulkwa eneja Jawuna n-ambilyuma arakba mabiyakarbiya mamawura akwa marring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 nenumini-yarrkuwurrangu-mulangwa ayakwa Yawey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awuna nenikuwenikba Amideya-langwa nakina. Eneja Yaweya ni-yengbinuma ayakwa enuwa-w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ma, “Jeyi! Likaja arakba engembu-wa Niniba-wa. Arume-ka akina angalya akwa aminuwurrakwulyumida alikira iya warnumamalya. Ki-likaja nungkuwa yikumini-yengbina nganyangwa ayakwa wurrumurndakakinu-wa warnumamalya wurruminakina angalya yakwujina Niniba-manja. Akwa ki-yama, ‘Yaweya n-awinyambadume-ka nakina nungkwurruwa-wa mena neningme-ka nakina karniniyerriya karnumamalya kirrakina-da,’ ki-yamina ka-makina nungkuwa wurrumurndakakina-manja warnumamalya,” ni-yama nakina Yaweya Jawun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una nara kin-engkirrikena nakina akinu-wa ayakwa Yaweya ni-yengbinu-murruwa enuwa-wa. Nara kembirra kini-likena angerriba alyengmu-wa Niniba-wa, umba ni-lyangkarrngajungwa nakina mingku-wa mamurukwa, ni-ngayindangu-mubaba neniki-lyumadi-yada Yaweya-langwa. Biya ni-dirrirnda nakina angerriba mijiyelyu-wa memikirra Jawuba makina.N-alilikenu...wa. Yakwujina mijiyelya-manja ni-yar•da. N-andeya nakina akena numa-rringka muwilyaba mijiyanga yakwujina num-ambilyuwar•dumurra. Mamuki-liki-yada makina engku-wa akwaburrangarnu-wa engembu-wa Beyinu-wa. Biya kembirra ni-likena arakba nakina Jawuna akwa neni-yendabena numinakinu-wa mijiyanga nubungkawa neniki-liki-yada nakina makina-manja ngawa mijiyanga Beyinu-wa, akwa nenu-kwa angwarnda yakwujina. Ni-lyumadinume-ka nakina Jawuna Yaweya-langwa. Kembirra Jawuna akwa ngawa wurrumurndakakina wurrukwala warningumijiyanga warnungkwarba nawurra-jawudiyina arakba mijiyangu-wa. Biya namurndaki-likena arakba wurr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awuna ni-dirrirnda arakba akwa n-awiyeba memedirru-wa mijiyanga akwa nu-mungkwulinga marringa arakba nakina-da.Num-angkidikarrina ngalaja makina mijiyangu...wa. Maburrungkuwilyarra. Akena eneja nakina Yaweya neningma nakina Jawuna ni-rijawudiyinuma makina-manja ngawa mijiyanga, akwa kembirra ni-larrka engbude-ka arrirra makinu-wa makarda. Akine-ka wiyerrirda na-wardanga arakba makina mijiyanga maburrungkuwilyarra. Ngalaja madidirrungwarna arakba makarda numu-warumajungwuna makina. Adinuba ka-burrijuwame-ka makina mijiyanga-da.Aburraja wurrumurndakibina warnungkwarba wurruminakina mijiyanga namurndak-akbar•de-ka wurrakina, akwa nuw-ardanga wurruwilyuwilyaba-wiya aburra-langwu-wa amalawudawarra, kajungwa karraku-mamurikajini-yada akwa karrak-enibikini-yada wurrakina. Akena eyirrbiyirrba ngawa ngalaja arrirra nuw-angkarrinuma nuw-arrubudidinuma iya miyirrbiyirrba ngawa makarda numu-warumajungwunuma maruma. Kembirra aburraja warnungkwarba narrumurndaku-manga ababurna adidirrungwarna bada iya aninga-murriya akwa nuw-errikbeyina amurndakakina angerriba makardu-wa narrum-ekilyarrbakama mibina mijiyang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minibina nubungkawa mijiyanga ni-likena arakba nakina, n-awiyebena arrawu-wa, biya nen-akburranga nakina Jawuna nu-mungkumungkwuluma yakwujina marringa. Biya ni-yama, “Mirajanga!” ni-yama. “Ningki-yaminjamarrkinama ningkena yelakwa ningku-mungkumungkwulama? Mirajanga,” ni-yama. “Nungkwajukwaba ku-buriyaminama nungkwa-langwu-wa amalawudawarra. Dukwa kuw-errukwuliyama akina ngakwurruwa? Dukwa nara a-jungwajuma akina umba akak-enibikinama ngakwurruwa?” ni-yama nakina nubungkawa numinakina mijiyanga Jawuna-wa.Biya yadikina neni-jadinga wunalakina errekbu-wa angerriba wurrukwalu-wa warnungkwar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murndaki-yama, “Ngarru-malyangkeyina akumalyangka kajungwa ngarningmi-yada ngarna nakina nenungkwarba nibina ni-ngekburakama awurrariya yelakwa,” ne-yama. “Dukwa numiyambena nenungkwarba ni-yamama yelakwa awurrariya? Nakina-langwa-bina ena wiyerrirda ngarraku-wardenama ena-da,” ne-yama. Biya kembirra na-malyangkeyina arakba akina akumalyangka-da. Biya narr-akburranga Jawuna-langwa ekirra wurr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wurrakina Jawuna-wa, “Yirru-makina kembirra! Ningkena-bina ningki-yamama awurrariya-na?” ne-yama. “Ningki-yaminjamarrkinama ningkena yelakwa memema-manja mijiyanga? Umba amiyambena angalya nungkwa-langwa? Angamba-langwa angalya ningki-likenuma ningkena?” ne-yama wurrakina Jawun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2026-07-12T08:06:29Z</dcterms:created>
  <dcterms:modified xsi:type="dcterms:W3CDTF">2026-07-12T08:06:29Z</dcterms:modified>
  <dc:title>Bible.com.au: Jawuna 1:1-17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