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9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akina akwa ngarningka wurrukwala warnumamalya wurribina nenirringkama neniyukwamajuwama angwarnda akwa aninga adinuba-wiya, namakijeyinuma ayakwa wurrakina akwa wurrukwala neyama, “Jerriya nakina nibina-murrada niyukwiyukwaminuma angwarndu-wa?” neyama wurr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neyama, “Nakina-bina nibina-murrada-da!” Umba wurrukwala neyama, “A•a! Wuburre-ka enuwa nakina!” neyama wurrakina.Akena niyama eneja nakina nenungkwarba, “Ngayuwa-bina ningena ningibina-murrada ningenungkwarba-da!” niyam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enuwa-wa, “Numiyamarrkama nungkwa-langwa menba numungwur•dangma?” neyam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yama nakina nenungkwarba nenumaka wurrakinu-wa, “Nibina nenungkwarba nenimikirra Jesus ningkalyikama akina ajiringka ena-langwa-murra alyukwalya biya numanguma akina akwa nginuminilyungkwena nganyangwa-manja menba. Kembirra niyama ngayuwa-wa, ‘Jeyi! Likaja angerriba ajarrijungwuna ningkenumukwurra angabu-wa akungwa emikirra Jayilawuma,’ niyamama nakina. Kembirra nganja ningilikenuma ningakina akinu-wa akungwa akwa ningajarrijungwuna ningenumukwurra akena arakba ningandiyinga,” niyama nakina nenungkwar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warnumamalya nakina-manja neniyengkilabena, “Nangamba kembirra nakina nenungkwarba?”Eneja niyama nakina nenungkwarba, “Ningeningbale-ka ngaya nakina!” niyama nakina-da.Neniyengkilabenu-mulangwa WurruBarija nakina-manja nenungkwarba nandiyingu-mulangw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arnumamalya nenuwilyaka nakina nenungkwarba nibina nimimbadinu-murrada wurrumurndakakinu-wa WurruBarija warnungkwarb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ibina mamawura ningkalyika-manja Jesus akina ajiringka ena-langwa-murra alyukwalya akwa nenuminungwur•dangmajuwa-manja nenungkwarba-langwa menba, Jebuda m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ukwaba wurrakina WurruBarija warnungkwarba neniyengkilabenuma nakina-manja nenungkwarba akwa neyama, “Numiyamarrkama nungkwa-langwa menba numungwur•dangma?” neyama wurrakina.Eneja niyama nakina, “Nginuminilyungkwena nakina akina ajiringka nganyangwa-manja menba akwa ningajarrijungwunuma ningenumukwurra akena ningandiyinga arakba-da,” niyama nakina nenungkwarb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urruBarija warnungkwarba namakijeyinuma ayakwa wurrakina akwa neyama, “Nare-ka nakina nenungkwarba Neningikarrawara-langwa! Nenungwur•dangmajuwama nimimba-langwa menba Jebuda-manja! Warke-ka akina! Nare-ka nakina aminiyarrkuwarakama akina ayakwa eningarumuruma Jebuda-langwa,” neyama wurrakina. Umba wurrukwala neyama, “Kiniyamarrkinama nuwurrariya nenungkwarba kinuwar•denama amukwiyadakina warka arruburrubuda? Nara-da!” neyama wurrakina. Biya nawurrabarrinuma wurrakina, wurrumurndakuwarra neyengbeyinuma eminingka ayakwa umba aburrajukwaba wurrumurndakukwala eminingka neyengbeyinuma ayak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wurrakina WurruBarija warnungkwarba neniyengkilabena ngarningka nakinu-wa nenungkwarba akwa neyama, “Nungkwaja, amiyambena ayakwa kiyengbinama nakina-langwa numambijangajuwa-mulangwa nungkwa-langwa menba?” neyama wurrakina.Eneja niyama nakina nenungkwarba, “Nenikumakumake-ka ayakwa Neningikarrawara-langwa nakina nenungkwarba,” ni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minungwur•dangmajuwa-mulangwa menba nibina nirukwularrinumurra nimim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akina wurrububungkawa WarningiJudiya nara keningayindanga wurrakina kenuminikalyika nakina nimimbadinuma adinuba-wiya yanda-langwa nandeyumurra arakba. Nara wurrakina kenuminikalyika nakina yanda-langwa nenardijuwama ena-langwa dirndenikba akwa nungwenikba aburruwa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yama wurrakina aburnuwa-wa, “Jerriya naka nungkwurna-langwa nangariya? Jerriya kiniyamama kinalakena, ‘Naka nirukwularrinuma nimimba,’ kiniyamama? Kembirra niyamarrkama naka nandiyingama arakba?” neyama wurrumurndak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yama wunalakina, “Yineningma-kiya yinalakena nakina yina-langwa nangariya nakina nirukwularrinuma nimimb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yineningbala-kiya yinalakena nandeyu-mulangwa naka akwa ngarningka yineningbala nibina nenumamalya nenuminungwur•dangmajuwama ena-langwa menba. Kembirra wuniyengkilabaja! Naruma arakba nakina. Akwa kinuminiyengbijajungwunama ayakwa enabakiyaba!” neniyama wunal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yengbina amurndakakina ayakwa mena nenakbar•dangu-mubaba wurrumurndakakina-langwa wurrububungkawa WarningiJudiya-langwa wunalakina dirndenikba iya nungwenikba. Aburraja ebina-wiya arakba nalyangkuwerribikajungwunuma wurrumurndakakina wurrububungkawa WarningiJudiya nari-yada awiyebajuma akinu-wa alikira jinikakwu-wa wurribina warningerribirra keyaminama keniyengbijinama, “Nibina nenuminijirabama nenijirrkumarnuma amalyirra Neningikarrawara neningadinuba-wiya neningadinakba, nakina-bina Jesus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kembirra aburnaja wunalakina dirndenikba akwa nungwenikba neniyamama, “Naruma arakba nakina. Kembirra wuniyengkilabaja!” neniyamama wunal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rngkambilyuma ngawa aburraja wurrumurndakakina WurruBarija warnungkwarba nenardijuwama nimimba-murrada akwa neyama wurrakina enuwa-wa, “Nara ekadikama umba yengbina alyangmandukwuna ayakwa yirruwa-wa kajungwa kinengkirrikaji-yada Neningikarrawara. Yarningma yarna nuwurrariya nakina nenungkwarba,” neyama wu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nimimba-murrada, “Dukwa nuwurrariya nakina, dukwa nara-da! Ningeningbala. Umba awilyaba yimbukwa ningeningma ningakina, ningimimbadinu-murrada akena ningandiyama arakba,” niyama n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eyama, “Niyamarrkama nakina nginuminambijangajuwama nungkwa-langwa menba?” neyama wurrumurndak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iyama nimimba-murrada, “Ngayuwa ngarramakama arakba nungkwurruwa-wa akena nara kirrakina yikuminengkirrikena. Miyambena-burra yirruminingayindenama ngayuwa kiyengbina ayakwa ngarningka? Dukwa nungkwurrajukwaba kirrakina kirringayindenama ena-langwi-yada karnikabuburrakiyuwa-na!” niya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uwilyaba-manja mamawura Jebuda-manja nakina Jesus nilikenuma aburruwa ena-langwa warnikabuburrakiyuwa akina-manja ngawa Jirujalema. Biya nenakburranga nuwilyaba nenungkwarba nibina nirukwularrinumurra nimimb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nenirinjarrkama enuwa-wa akwa neyama, “Nungkuwa ningkakina nakina-langwa nenungkwarba ningkenikabuburrakiyuwa umba yirraja yarna Mawijija-langwa yarnikabuburrakiyu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Ngakwurraja ngarna ngarningma niyengbinuma ayakwa nakina Neningikarrawara Mawijiju-wa. Umba nakina nenungkwarba dukwa neningamba-langwa? Ngarningbala ngarna ngakwurruwa!” neyama wurr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nimimba-murrada, “Wa! Marrakba! Karningbala kirrakina nakina nilikenu-mulangwa akena nginuminambijangajuwama nganyangwa menba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ma ngarna nakina Neningikarrawara nara engkirrikuma wurruwurrariya-wa warnumamalya umba nengkirrikajama wurribinu-wa warnumamalya neniyangmarngkwajina-murruwa enuwa-wa akwa neyamina-murruwa wurrakina ebina nenuminingayindenama n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a ningekburaka-manja Neningikarrawara angalya iya angubina, nara akengkirrikena ngarningerribirra ngarnumamalya ayakwa wurruwilyaba-langwa warnumamalya kenuminambijangajuwa-mulangwa menba nibina-langwa nenumamalya nirukwularrinu-mulangwa nimimb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kinilikena nakina nenungkwarba Neningikarrawara-langwa, nara-maka kembirra nakina kiniyama,” niyama nakina nimimba-murrada wurrumurndakakinu-wa WurruBarija warnungkwarb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eyama enuwa-wa, “Nungkuwa ningkakina ningkirukwularrinuma ningkuwurrariya akwa ningkuwurrariya ngawa aduwaba. Nare-ka amakumakama amukwiyadakina ayakwa yirruwa-wa!” neyama wurrakina. Biya arakba wurrakina naminangkirraja yadikina jinikakwa-langwa nakina akwa neyama enuwa-wa, “Jeyi! Likaja akwa nara alawurraduma ningkakina yangkwurrangwa!” neyama wurrakina.Ngarrikadikajungwuna-mulangwa ngarnumamalya wuburra ngarrimimba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esus nengkirrika ayakwa wurrakina naminangkirraju-mulangwa nakina nimimba-murrada angerriba. Biya Jesus nenuminandeya nibinu-wa nenungkwarba biya nenakburranga akwa niyama, “Ningkuwerrikambilya ambaka ningkena nibina-manja nirukwularru-murrumanja enena-manja angalya?” niyama nakina Jesu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nenungkwarba, “A! Numiyambena nakina nenungkwarba? Yimakinama ngayuwa-manja kajungwa kuwerrikambilyi-yada kembirra enuwa-manja,” niyama nak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 enuwa-wa, “Kwuja! Ningkenirringkama arakba nungkuwa nakina. Ngayuwa-bina ningena ningenungkwarba ningiyengbinama nungkuwa-manja aduwaba-da,” niyama nakina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akina warnikabuburrakiyuwa Jesus-langwa neyama enuwa-wa, “A! Nungkuwa! Wurrumiyambena neyamama awurrariya, naka nimimba nenungkwarba yinda dirndenikba yinda nungwenikba? Jerriya wurrukwala neyamama awurrariya biya kembirra naka nenungkwarba nirukwularrinumurra nimimba?” neyama wurrakina warnikabuburrakiyuwa Jesus-uw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iyama nakina nenungkwarba enuwa-wa, “Ninguwerrikambilyama arakba nungkuwa-manja, Ningkumikbiyiya-dangwa,” niyama akwa neniyangmarngkwajuwa arakba nakina Jesus-manj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Jesus, “Ningilikenuma yangkwurrangwa enenu-wa angalya kilyangkuwerribikajungwuni-yada karningaba-murrikba akwa kirruwurrariya-murrikba nungkwurruwa. Wuburra laka wurribina warnumamalya wurrimimba-murrumurra neyaminama, kirruwurrakuwarra kirrakina kirriyaminama mena karningbala-baba Neningikarrawara. Umba nganja ningena ningilikenuma yangkwurrangwa kajungwa yikeningmidini-yada nakina. Umba kirruwurrakukwala kirrilyangkiyama kirrakina karningma nakina-da! Akena nara-da! Nungkwurrajukwaba kirrumimbadinama wuburra wurrimimba neyaminama,” niyama nakina Jesu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urruBarija warnungkwarba wurribina nuwambilyuma yakwujina Jesus-manja, nuwengkirrikenuma ena-langwa ayakwa akwa neyama enuwa-wa, “Wa! Dukwa yirrimimba yarna yirrajukwaba-na?” neyama wurraki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iyama nakina Jesus, “Yawa! Akena nara kirrakina wuburra wurrimimba warningbala-murrumurra Neningikarrawara. Nare-ka-da! Kirriyaminama nungkwurraja, ‘Yarningma yarna Neningikarrawara,’ kirriyaminama akena kirrikadikajungwunama! Aminakina-langwa kembirra eneja Neningikarrawara yikenilekbajama nungkwurruwa-wa kirruwurrariya ngawa,” niyama nakina Jesus wurrumurndakakinu-wa WurruBarija warnungkwarb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A•a! Nara nakaka nenungkwarba kiningekburaka awurrariya akwa ngawa aburnajukwaba wunalakina dirndenikba iya nungwenikba keningekburaka awurrariya. Nare-ka! Nakine-ka nimimbadinuma kajungwa yikinuminirringkini-yada kirrakina arrubuda warka Neningikarrawara-langwa nakina-manja nenungkwar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ambilya-wiya meningilida, kembirra ngakwurruwa akuwar•duwar•denama amurndakibina warka arrubuda nibina-langwa nginilarrka-mulangwa ngayuwa yangkwurrangwa. Umba ngalaja makina meningalyarrngwalyilya kumulikajama arakba biya kembirra nara karningerribirra karnumamalya awar•duma warka ki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ambilya-wiya ningena enena-manja angalya, ngayuwe-ka ningena Ningenikilarrkabarraka kirrababurna-langwa karnumamalya,” niyama nakina Jesus wurrumurndakakinu-wa warnikabuburrakiyu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Jesus nukwurarrma ningkalyika ajiringka ena-langwa-murra alyukwalya biya numanga akina akwa nenuminilyungkwena nakina-langwa-manja nenungkwarba menb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yama enuwa-wa, “Jeyi! Likaja angerriba ajarrijungwuna ningkenumukwurra angabu-wa akungwa emikirra Jayilawuma,” niyama nakina Jesus. Akine-ka ekirra neyamamurra “Akungwa ebina narradikarrijungwunuma.” Kembirra nilikena eneja arakba nakina nenungkwarba akungwa-wa najarrijungwunuma nenumukwurra akena nandiyinga arakba.Biya nilikena angalyu-wa ena-langwu-wa warnumamaly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2026-06-15T10:31:38Z</dcterms:created>
  <dcterms:modified xsi:type="dcterms:W3CDTF">2026-06-15T10:31:38Z</dcterms:modified>
  <dc:title>Bible.com.au: Janjana 9:1-41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