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presProps" Target="presProps.xml"/>
  <Relationship Id="rId65" Type="http://schemas.openxmlformats.org/officeDocument/2006/relationships/viewProps" Target="viewProps.xml"/>
  <Relationship Id="rId6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8:1-5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urruBarija warnungkwarba akwa warnikakakirumaka ayakwa Mawijija-langwa nuwengkirrikenu-manja akina ayakwa niyengbinuma Jesus, nawurrakijadanga arakba wurrarumuruma wurruwilyuwilyaba-wiya adinuba-wiya, kembirra angerriba wurriyukwayuwa-wa. Neyaminjamama ngawa bi...ya Jesus yimbukwa nuwilyaba nambilya nakwukawura akwa dibina didarringk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esus nuwarumajungwa akwa niyama dakinu-wa didarringka, “Wa! Ngambu-wa wurrumurndakibina yelakwa warnumamalya? Kada nara wurribina yelakwa kabulekbenuma nungkuwa?” niyama n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yama enuwa-wa, “Nare-ka wurribina kirrinjeya!”Kembirra Jesus niyama ngaluwa-wa, “Ningena nganjukwaba nara alekbuma nungkuwa-wa, umba jeyi! Likaja akwa nara arakba arriyakajungwuma awurrariya-wa!” niyama Jesus nangamaka.Jesus nambilya-mulangwa Nenikilarrkabarraka ngarnumamalya-langw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esus nambilyuma yakwujina ngawa Neningikarrawara-langwa-manja angalya Jirujalema-manja. Biya niyengbinuma arakba ayakwa ngarningka nakina wurrumurndakibinu-wa warnumamalya akwa niyama, “Ngayuwe-ka ningena Ningenikilarrkabarraka kirrababurna-langwa karnumamalya enena-manja angalya. Karningerribirra-langwa kirribina yikiyuwarna-manja ngayuwa-manja, nara kembirra kirrakina alikama alarrumur•da-langwiya akwa nara angkungkuwabijuma alyangmandukwuna ayakwa umba yikilikajama nganyangwa-langwiya akilarrkabarraka akwa kaminabilyerrikinama Neningikarrawara nungkwurra-langwa nibina yikenenibikinama kirrakina karningangkawura,” niyama nakina Jes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WurruBarija warnungkwarba nuwambilyuma wurrakina yakwujina akwa nangwurrkiyengbinuma akwa neyama Jesus-uwa, “Nungkuwa ningkena ningkuminiyengbijajungwunama ayakwa akena nungkwa-langwa ayakwa eningilyangmandukwuna-ma akina!” neyama wurrakina WurruBarija Jesus-u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•a! Nare-ka!” niyama nakina Jesus. “Ningeningma ngayuwa akina-langwa angalya ningilikenu-mulangwa yangkwurrangwa akwa akinu-wa angalya ngarningka kilikaja-murruwa ningena. Akena nungkwurraja karningbala ambaka yadikina ningilikenu-mulangwa akwa yenjerrikina kilikaja-murruwa ngayuwa. Ningeningma arakba akina angalya nganyangwa, kembirra mama ningena ninguminiyengbijajungwunama ayakwa nganyangwa-langwa, umba alyangmandukwune-ka nganyangwa ayakwa e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akina kirrilyangkuwerribikajungwunama warnumamalya-langwa warningaba-murrikba akwa wurruwurrariya-murrikba wurrakina nungkwurra-langwa-langwiya mangma kirriyakuwerribikaja-mulangwiya. Umba nganja ngayuwa nara alyangkuwerribikajungwuma warnumamalya-langwa aduwaba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mbaka-murra kilyangkuwerribikajungwunama ngayuwa warnumamalya-langwa, akwa kembirra kilyangkuwerribikajungwunama dirrbura ngawa mena nara-baba ngayabakiyaba eyamama umba yinaja yinuwa yinilyangkuwerribikajungwunama warnumamalya-langwa yinalakena ngayuwa akwa nibina nginilarrkama yangkwurrangwa. Nara ningena ngayabakiyaba, kembirra alyangmandukwuna nganyangwa ayakwa 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ungkwurra-langwa arumuruma ayakwa awilyaba neyaminama, ‘Kirrambilyuma-kiya karnumamalya yikaminiyengbina-manja ayakwa adidirrbura wurrukwala-langwa warnumamalya kinalakina, kembirra alyangmandukwuna akina ayakwa nungkwurna-langwa,’ neyaminama ayakw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uminiyengbijajungwunama ayakwa nganyangwa-langwa akwa enejukwaba nganyangwa Nungwarrka nginuminiyengbinama nganyangwa-langwa nibina nginilarrkama ngayuwa yangkwurrangwa nakina-da,” niyama nakina Jesus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sus nilikena angakarjiyingu-wa angalya Alibumanju-w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wurrakina WurruBarija warnungkwarba enuwa-wa, “Nangamba kembirra Nungwena nungkwa-langwa?” neyama wurruwurrakakina.Eneja neniyelijuwama nakina Jesus aburruwa-wa akwa niyama, “Kirrilyangkiyaminama karningma ngayuwa-langwa kirrakina akena nara-da! Umba karningma-manja karna ngayuwa, kembirra yikeningmidinama enejukwaba nganyangwa Nungwarrka,” niyama nakina Jesus wurrumurndakakinu-wa WurruBarija warnungkwarb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engbinuma akina ayakwa nakina akini-yada ngawa nenakakirumaka-manja warnumamalya yakwujina arrawa Neningikarrawara-langwa-manja angalya narrakakumarnu-murrumanja eyukwayuwa bada eningangwarnda-langwa. Akena nare-ka wurrakina kenumanga kenuwilyaka nakina mena nara-baba ambaka numinilikenu-wiya nenikuminabilyerrika-langwa nibina-langwa nenilarrka-mulangwa Neningikarrawara nakina-bina narrubuda-dangwa nilyengma.Nara kirrakina alikama akinu-wa angalya kilikaja-murruwa ngayu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ngarningka nakina Jesus wurrumurndakakinu-wa warnumamalya, “Ngayuwa kilikajama ningena engku-wa. Nungkwurraja yikuminandiyama ngayuwa-wa akena nara kirrakina akburrangama-da. Nara kirrakina alikama akinu-wa angalya kilikaja-murruwa ngayuwa umba yikambilyama yelakwa yikijungwunama mena kirriyaminjamina-mubaba awurruwurrariya kirrakina,” niyama nakina J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akina wurrububungkawa WarningiJudiya naminandabumeyinuma akwa neyama namakijeyina, “Niyamama nakina, ‘Nara kirrakina alikama akinu-wa angalya kilikaja-murruwa ngayuwa,’ niyamama. Dukwa amiyambena akina ayakwa? Dukwa nakina kinuwardijungwuni-yada,” neyama wurr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aburruwa-wa, “Nungkwurra karna karningiyelakwa enena-langwa angalya umba nganja ningena ningeningangaluba karrawara-langwa. Nara ningena ningeningiyelakwa enena-langwa angaly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-bina ningiyamama ngarramakama nungkwurruwa-wa, ‘Yikambilyama yelakwa nungkwurruwa yikijungweyinama mena kirriyaminjamina-mubaba awurruwurrariya kirrakina,’ ningiyamama. Yikijungwunama nungkwurruwa nara-manja kirrakina awerrikambilyuma ngayuwa-manja ningibina ningenimikirra ‘Ningambilyama ningena ningibina-murrada ningambilyama arngkababurna-langwa,’ ningenimikirra,” niyama nakina Jes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wurrakina wurrububungkawa enuwa-wa, “Ningkumiyambena ningkakina nungkuwa-burra?” neyama wurrakina.Eneja Jesus niyama, “Ngayuwa-bina ningibina-murrada ngarramaka-murrada kirrakina ebina-wiya nuwaburradadijungwunu-wiy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kiyengbiyengbinama ngayuwa ningiyirrbiyirrba ababurna ayakwa nungkwurra-langwa-langwa akwa kalekbajama nungkwurruwa-wa ababurna-langwa akena nara-da! Eneja nibina nginilarrkama ngayuwa yangkwurrangwa nilyangmandukwune-ka nakina akwa kamakinama ngayuwa warnumamalya ayakwa ebina yimbukwa ningengkirrikenu-mulangwa enuwa-langwa,” niyama nakina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burraja wurrumurndakakina karrumumiringka akina ayakwa nakina niyengbinuma aburruwa-wa Nungwenikba-lang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yama wurrumurndakakinu-wa, “Yikiyamina-manja yikuwurdijina-manja kirrakina eka-manja ngayuwa ningibina ningirukwularruma enena-manja angalya, kembirra karningma kirrakina ningenimikirra ‘Ningambilyama ningena ningibina-murrada ningambilyama arngkababurna-langwa,’ ningenimikirra. Akwa ngawa karningma kirrakina nara ngayuwa ningena eyamama awar•duma warka ngayabakiyaba umba ebina nginuwilyakajuwa-mulangwiya Nungwarrka akina-langwa yimbukwa ningiyaminama ngayuwa-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kbadu-manja wurdarriya-wiya angalya, nilawurradina Jesus angerriba Neningikarrawara-langwu-wa angalya Jirujalemu-wa. Kembirra aburraja wurrababurna-langwa warnumamalya nawurrakilikena enuwa-wa. Eneja nambarringa yakwujina akwa nenuwilyakajuwa wurrumurndak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ibina nginilarrkama ngayuwa nara nakina alalikama umba nambilyama ngawa ngayuwa-manja. Nganje-ka ningiyaminjaminama ngawa ningenuminuwerrikilyelyingmajinama, kembirra nara alalikama ngayuwa-manja nakina,” niyama Jes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nawerrikambilyuma Jesus-manja nuwengkirrikenu-mulangwa amurndakibina ayakwa niyengbinu-mulangwa nakina.Neningikarrawara akenenjungwurrena-mulangwa ngakwurruwa-manja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wurrumurndakibinu-wa WarningiJudiya warnumamalya nawerrikambilyu-murruwa, “Nungkwurraja kirrakina kirrilyangkiyaminama kirruwerrikambilyama ngayuwa-manja akena kirrikadikajungwunama! Yikiyarrkuwarakina-manja nganyangwa ayakwa, amandangwa kirrakina kembirra nganyangwa karnikabuburrakiyu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arningma arakba ebina alyangmandukwuna Neningikarrawara-langwa akwa yikenenjungwurrena-mulangwa kirrakina,” niyama Jesu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•a!” neyama aburraja wurrakina. “Yarne-ka waka yirra Aburiyama-langwa yirrumirumirena yarnikinikaduwa akwa nara wurribina warningerribirra yikabuwar•dika-langwa warka. Kembirra ningkiyamarrkinama ningkiyengbinama nenikenjungwurra-langwa Neningikarrawara yarna?” neyama wurr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aburruwa-wa, “Wurrengkirraja! Kirrumurndakibina karningerribirra karnumamalya kirriyaminjaminama awurruwurrariya, akina-bina kirrakarrkirnama kirrakuwar•dikinama kirrakina. Amandangwa engburingka ayakwa akina!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yaminjamina-manja ngawa awurruwurrariya, kembirra kirrakina karnikuminuwar•duwar•da arakba wuburra wurrububungkawa-langwa yikabilyingina-mulangwa. Aburraja wurrakina warnikuminuwar•duwar•da warka-langwa yimbukwa umba eneja nakina nenikuwenikba kinumameni-yada nungwenikba-langwa mamurukwa arija-langwi-yada. Kembirra numiyambena nungkwurra-langwa nungwenungwa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ibina Neningikarrawara-langwa Ningenikuwenikba kenjungwurrena-manja kirrakina, amandangwe-ka kembirra nara arakba akina awurrariya arrkama alyingama nungkwurru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a ngaya ningena kirrakina Aburiyama-langwa kirrumirumirena karnikinikaduwa. Akena kirrakina kirrilyangkuwerribikajungwunuma yikuwardeni-yada ningena mena nara-baba akukukweyina kirruwerringmungkwur•da ngawa, nara-baba eningmiduma nganyangwu-wa ayakw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a ningiyengbiyengbinama arngkababurna-langwa ebina nginuwilyakajuwa-mulangwiya Nungwarrka nganyangwa umba nungkwaja ningkiyaminama ebina nungkwa-langwa numirena nginumaka-mulangwiya,” niyama nakina Jes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Barija warnungkwarba akwa warnikakakirumaka ayakwa Mawijija-langwa narringawilyaka duwilyaba didarringka nakinu-wa Jesus. Aburraja wurrukwala warnumamalya narringakburrangama nuwilyaba-manja nenungkwarba dakina. Wurrakine-ka WurruBarija akwa warnikakakirumaka narringarjiyaja wurrilyimbilyimberrkuwilyarra-manja warnumamaly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neyama wurrakina, “Aburiyama nakina yirra-langwa numirarrka,” neyama.Eneja niyama Jesus, “Amandangwa-manja kirrakina kirriyukwayuwa Aburiyama-langwa, kembirra yikiyaminama yikuwar•denama warka ebina-murradungwa nuwar•dangu-murrada Aburiyama, akena nar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e-ka ningena ningenungkwarba ningibina ngarramakama nungkwurruwa-wa alyangmandukwuna ayakwa ebina ningengkirrenuma ngayuwa Neningikarrawara-langwa. Akena nungkwurraja yirringayindenama karnikuwardi-yada ngayuwa enena-langwa ayakwa. Akena nara eneja nakina Aburiyama kiniyama amukwiyadakin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iyaminjaminama kirruwar•duwar•denama amurndakibina warka nungkwurra-langwa-langwa wurrungwungwenungwa kirrakina-da,” niyama nakina Jesus-da.Aburraja neyama wurrakina enuwa-wa, “Nare-ka yarna warningerribirra-langwa nungwarrka-murriya yirra-langwa, umba nuwilyaba-ma yimbukwa nungwanyungwa nibina-murradungwa Neningikarrawara,” neyama wurrakin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Jesus aburruwa-wa, “Amandangwa nungkwurra-langwa Nungwenungwa Neningikarrawara-na! Kembirra yikumumiringkinama yikilyelyingminama ngayuwa. Akena nara-da! Ningilikenuma ngayuwa Neningikarrawara-langwa akwa ningenena arakba yelakwa. Nara kilikena yangkwurrangwa ngayabakiyaba umba nginilarrkama enuwa. Nginilarrka-mulangwa nakina, kembirra yikilyelyingminama ngayuw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nungkwurruwa nara eningmiduma ayakwa ningiyengbina-manja ngayuwa? Mena kirruwarena nganyangwa ayakwa nara engkirrikama karn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kina nungkwurra Namukwa-langwa karnikabuburrakiyuwa. Nakina-bina kiniyuwarnama kirrakina. Ebina ningayindenama nakina, kirringayindenama ngawa yikiyaminjaminama. Eneja nakina nilamukwarra ebina-wiya nuwaburradadijungwunu-mulangwiya. Nare-ka nakina kiningayindanga kinengkingkirrikena akinu-wa ayakwa alyangmandukwunu-wa mena neningilyangmandukwunama-baba nakina. Kiniyaminjaminama ngawa kinikikadeyinama kiniyengbiyengbinama ayakwa mena nikalya-dangwa nilyengma nakina-baba akwa warnumamalya-langwa nubungkawa nakina-baba wurribina-langwa wurrikikaly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e-ka alyangmandukwuna ayakwa ngayuwa ningiyengbinama ningilarrkbularrkbakinama umba nungkwurraja kembirra nara kirrakina eningmiduma nganyangwa ayakw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umiyambena-murruwiya yikilekbajama ngayuwa-wa ningiyama-mulangwa awurruwurrariya ngayuwa? Nara karna eyamama eyengbuma. Kembirra ningiyengbinu-manja alyangmandukwuna ayakwa, miyambena-burra nara eningmiduma nganyangwa ayakwa nungkwurruwa?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ibina Neningikarrawara-langwa warnumamalya kuwengkirrikajama ena-langwu-wa ayakwa. Akena nungkwurraja nare-ka Neningikarrawara-langwa kirrakina, kembirra nare-ka engkirrikama,” niyama nakina Jesus wurrumurndakakinu-wa warnumamalya.Nara-wiya Aburiyama, Jesus nambilyuma neningadinakba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eniyelijuwama wurrakina wurrububungkawa WarningiJudiya Jesus-uwa akwa neyama, “Nungkuwa ningkena NingkeningiJameriya ningkenumamalya akwa ningkarrawilyakinama wurramukwa wurruwurrariya nungkuwa-manja! Alyangmandukwuna akina ayakwa yirra-langwa-na?” neyama wurr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yama wurrakina Jesus-uwa, “Bungkawa, daka wurrangaba narringakburrangama nuwilyaba-manja nenungkwarba yingumungkwuluma!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Jesus, “Nara ningena ngaya awilyakama wurramukwa. Ningeniyangmarngkwajinama nganyangwu-wa Nungwarrka akena nungkwurraja kirriyengbinama awurrariya ayakwa ngayuwa-langw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ingena angayinduma aminengkirrikajajungwuma ngayabakiyaba. Umba aburraja wurrakina wurruwilyaba nuwambilyama wurribina narrangayindenama kabiyangmarngkwajini-yada akwa kabingkubarrngajini-yada wurrukwala warnumamalya ngayuwa-wa. Akwa wurrakina kalyangkuwerribikajungwunama ngayuwa-langwa ningeningaba-murrikb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engkirraja! Nungkwurraja yikuminiyarrkuwarakina-manja nganyangwa-langwa ayakwa, kembirra nare-ka karnumawurrina arukwulyuwakama alikama kirreyebijeba ambilyuma Neningikarrawara-langwa umba nakina Neningikarrawara yikenenibikinama kirrakina yikambilyi-yada enuwa-manja karningangkawura. Amandangwa engburingka ayakwa akina!” niyama nakina Jesus-d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amurndakiyama wurrakina wurrububungkawa WarningiJudiya enuwa-wa, “Yarningma arakba amandangwa nungkuwa ningkarrawilyakinama wurruwurrariya wurramukwa! Eneja nakina nenumawurrina Aburiyama-langwa nilikenuma warninikijungwa-langwu-wa angalya. Amandangwe-ka nijungwunuma akwa ngawa warnikumakumaka ayakwa warnumamalya Neningikarrawara-langwa najijungweyinuma aburrajukwaba wurrakina. Akena ningkiyamama nungkwaja ningkakina, ‘Karningerribirra karnumamalya yikuminiyarrkuwarakina-manja nganyangwa-langwa ayakwa, kembirra yikambilyama kirrakina karniba Neningikarrawara-manja karningangkawura,’ ningkiyamam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riya nara ningkakina ajungwuma? Jerriya nungkuwa ningkaruma-dangwa umba yirra-langwa numiranyungwa Aburiyama naba-kiya-na? Nare-ka! Nakine-ka nijungwuma akwa ngawa aburrajukwaba wurribina warnikumakumaka ayakwa warnumamalya Neningikarrawara-langwa najungweyinuma. Umba ningkumiyambena kembirra ningkiyaminamurra-bina?” neyama wurrakin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Jesus, “Ngayuwa kuminingkubarrngajungwunu-manja akwa kuminiyangmarngkwajungwunu-manja nganyangwa-langwa, kembirra yikiyaminama kirrakina, ‘Nungkuwa ningkeningeningaba-ma ningkakina,’ yikiyaminama nungkwurruwa. Eneja nganyangwa Nungwarrka, nakina-bina nginingkubarrngajinama ngayuwa-manja nibina-murrada kirriyamama, ‘Nakina-bina Neningikarrawara yirra-langwa,’ kirriyamam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arningbale-ka kirrakina nakina umba ngayuwa yimbukwa ningeningma nakina. Kiyama-manja ngayuwa, ‘Ningeningbala nakina,’ kembirra ningikalya ningakina-da wuburra nungkwurruwa kirrikikalya-da. Akena ningeningma ngayuwa nakina akwa ningenuminiyarrkuwarakinama ena-langwa ayakwa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ungkwurra-langwa numirenungwa Aburiyama nuwerrikilyelyingminuma nakina numamarngkirringka-mulangwa mibina mamawura nganyangwa. Numarringkama makina mamawura kiyar•dena-manja yelakwa ngayuwa akwa niyekirrerridinuma nakina-da,” niyama nakina Jesus-da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wurrakina wurrububungkawa WarningiJudiya enuwa-wa, “Nara ambaka ningkakina ningkeniyerringka akena ningkiyamama ningkenirringkama nakina Aburiyama!” neyama wurrumurndakakina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Jesus aburruwa-wa, “Wurrengkirraja! Nara-wiya nakina Aburiyama ambaka kinirukwularrina, ngayuwa ningena ningambilyuma adinakba. Amandangwa engburingka ayakwa akina!” niyama nakina Jes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yamama akina ayakwa Mawijija-langwa ngarrakumakinama akingawardenama akingajungwajinama malarra-murra dadikarriyakajungwa-manja dadikiyaminjama didarringka. Kembirra nungkwaja ningkiyamarrkina?” neyama wurrakina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arnumamalya narrumamanga malarra warnikuwardi-yada enuwa-wa. Akena eneja nakina Jesus numarngkilyumada akwa nilalika akina angalya Neningikarrawara-langwa nakina-da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yengbinuma akina ayakwa wurrakina kajungwa warnikukwudirrki-yada nakina Jesus nenikiyami-yada awurrariya akina warnikilekbi-yada, akena eneja Jesus nabuluwendinga ajiringka-wa akwa narrikarranga ena-langwa-murra ayarrka ajiringk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yaminjama ngawa neniyengkiyengkilabenu...wa. Eneja kembirra Jesus nuwarumajungwa akwa niyama aburruwa-wa, “Kirribina nara yikiyama awurruwurrariya kirruwilyuwilyaba, kembirra wurrumamena meningadinuba-wiya malarra akwa yikerrikbina yikingar•dirrena,” niyama Jes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buluwendinga ngarningka akwa narrikarranga ajiringka-man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2026-06-15T10:31:39Z</dcterms:created>
  <dcterms:modified xsi:type="dcterms:W3CDTF">2026-06-15T10:31:39Z</dcterms:modified>
  <dc:title>Bible.com.au: Janjana 8:1-59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