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7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jeyi! Wurrilikaja wurrilyengmena arakba akinu-wa Akwulungkwayija nara-baba ningena alikama akinu-wa Akwulungkwayija, nara-baba ambaka ningena nalikaja-wiya ningenikabilyerrika-langwa nibina narrubuda-dangwa nilyengma Neningikarrawara,” niyama Jes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mbilyuma ngawa yakwujina nakina akina-manja angalya Keliliya-da.Jesus nilikenu-mulangwa Akwulungkwayiju-w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esus-langwa warnikumarnjena nalyengmanguma wurrakina Jirujalemu-wa adinakba akinu-wa Akwulungkwayija warnikambarringi-yada amurndakibina-manja amiyerriya. Akwa ngarningka aburrajukwaba wurrababurne-ka warnumamalya nalikenuma yenjerrikina akinu-wa Akwulungkwayija. Eneja Jesus nakina narijidinuma arija-langwa. Nara kinabilyerrikajungwuna umba numurama nenuwurrakiyuwarnu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wurrakina wurrububungkawa WarningiJudiya nenuminembirrarinuma nuwaburangkeyinuma nakinu-wa Jesus akwa narreyengkilabenuma wurrumurndakakina-manja warnumamalya warningakwujina-manja akwa neyama, “Nangamba nibina nenungkwarba?” neyama wurr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wurribina nuwambilyuma yakwujina, nalyelyimbukweyinuma naminijirakajeyinuma ayakwa wurrakina enuwa-langwa akwa neyama wurrakina wurrukwala, “Neningabe-ka nakina nenungkwarba.” Umba wurrukwala aburraja neyama, “Nare-ka! Ngarrenikadikinama ngarna ngarnumamalya nakina,” neyama wurrumurndak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wakbar•danguma wurrumurndakakina-langwa wurrububungkawa WarningiJudiya-langwa karrangajina-mulangwa wurrakina. Kembirra nara karrabilyerrika ayakwa enuwa-langwa umba narriyukwujiyakama nalyelyimbukweyinu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kina Akwulungkwayija nara kajerridina ambaka umba nuwakwuleyinuma makina-manja ambaka mamawura. Kembirra eneja nakina Jesus nilikena Neningikarrawara-langwu-wa angalya akwa arakba nenakakirumakama wurrumurndakakina-manja warnumamalya yakwuj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kina wurrububungkawa WarningiJudiya neyakikbijangeyinuma angwurra akwa neyama, “Nakaka nenungkwarba nare-ka kinambarrina nakina adinakba-kiya wurrarumuruma-manja warnikakakirumaka ngakwurra-langwa-manja. Umba niyamarrkama kembirra naka neningmidinuma ababurna-langwa?” neyama wurrakina namakijeyinu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yama wurrumurndakakinu-wa warnumamalya, “Enena ayakwa ngarrakakirumakinama ebina, nginukwama Neningikarrawara nibina nginilarrkama ngayuwa yangkwurrangwa. Nara nganyangwa ayakwa ena umba nibina-lang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yikilyangkuwerribikajungwuna-manja karnikiyama-langwa ebina kirrenuminingayindena-mulangwiya Neningikarrawara, kembirra yikeningmidinama akina ayakwa nganyangwa ebina nginukwa-murrikba Neningikarrawara akwa ningiyengbina-murrikba ayakwa ngayabakiyaba nganyangwa-langwiya mang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wurrakina kawerrikambilya Jesus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ngayindangu-manja ningena kabiyangmarngkwajini-yada akwa kabingkubarrngajini-yada wurrukwala ngayuwa-manja, kembirra kuminiyengbijajungwunuma ngayabakiyaba. Akena nganja ningeningayindenama kiningkubarrngajini-yada nakinu-wa Neningikarrawara nibina nginilarrka-murruwa ngayuwa yangkwurrangwa. Ningeningayindena-mulangwa kiningkubarrngajini-yada enuwa-wa, kembirra ningiyengbinama ena-langwa ayakwa, nara ningena ekadikama umba ningilarrkularrkbakinama ninge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Mawijija kirrenumakama eningarumuruma ayakwa Neningikarrawara-langwa-na? Akena nara kirruwilyuwilyaba kirrakina yikuminiyarrkuwaraka akina ayakwa akwa kirriyaminama ngawa kirrakina aduwaba-da. Miyambeni-yada kirrilyangkuwerribikajungwunama yikuwardena-mulangwa ngayuwa kirrakina-na?” niyama Jesus wurrumurndakakinu-wa WarningiJudiya warnumamaly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ibina warnumamalya neyama wurrakina, “Ningkarrawilyakinama wurruwilyaba wurruwurrariya wurramukwa ningkena-bina-na! Nare-ka yarna angayinduma awarduma nungkuwa-manja!” neyama wurrumurndak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esus aburruwa-wa, “Kirriyakikbijangeyinuma kirrarndadinuma nungkwurruwa ninguwar•dangu-mulangwa ngayuwa ebina awilyaba warka arrubuda Jebuda-manj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rakburakba-wiya Mawijija nenumakama nungkwurra-langwa-manja warnumamalya ebina ayakwa yikaringandena-mulangwa yikamukaduwamurrikina-mulangwa nungkwurra-langwa wurrangaringariya warninikuwenungwa mamangbala mabiyakarbiya-manja mamawura. Akena nara nakina Mawijija kiniyengbina akina ayakwa kinabilyerrika umba aburraja nungkwurra-langwa wurrumirumirenungwa warningarakburakba-kiya neyengbinuma akina. Mama Jebuda makina mamawura umba yikamukaduwamurrikinama ngawa warnungkwarba wurrangariya makina-manja ngawa mamawura-d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yikinuminiyarrkuwarakini-yada Mawijija-langwa-manja eningarumuruma ayakwa. Kembirra miyambena-burra kirrawinyambadina ngayuwa-manja ningeneningabaka-mulangwa nibina nenungkwarba Jebuda-manja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lyangkuwerribikajungwunama ngarnumamalya-langwa ngarningaba-murrikba akwa ngarruwurrariya-murrikba ngarrakina. Kirrilyangkuwerribikajungwunuma arakba ninguwurrariya-murrikba ngayuwa kirrakina. Nara alyangkuwerribikajungwuma karna warningikarrawara-langwa warnumadangkwa umba warningarrawa-langwa wurraminilyangkuwerribikajungwuna ebina-langwiya alyangmandukwuna,” niyama nakina Jesus wurrumurndakakinu-wa warnumamalya.Warnumamalya nenuminilyelyimbukweyinu-mulangwa nibina-langwa nenijirrkumarnu-mulangwa Neningikarrawara neningadinakb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arnumamalya WarningiJirujalema nenirringkama nakina Jesus nenakakirumakama wurrumurndakakina-manja warnumamalya niyengbinuma abilyerra ayakwa. Akena nara aburraja wurrakina wurrububungkawa kuwawinyambadina akwa nara keniba enuwa-wa. Kembirra wurrukwala warnumamalya naminandabumeyinuma akwa neyama, “Nakina-bina nenungkwarba nibina neningayindanguma kenuwardanguma wurrububungkawa wurrakina-na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wuja! Nara aminilawurrakajuma ayakwa enuwa-wa umba niyengbinama abilyerra ayakwa. Dukwa warningma ngakwurra-langwa wurrububungkawa-baba nakina-bina nenuminijirabama nenijirrkumarnuma amalyirra Neningikarrawara neningadinuba-wiya neningadinakb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nara-da! Ngarningma ngarna akina angalya nilikenu-mulangwa nakina nenungkwarba narumidinu-mulangwa. Akena kinilikaja-manja nakina-murrada yangkwurrangwa, ngarningbala akina angalya kinilikaja-mulangwa nakina,” neyama wurrakina warnumamaly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Jesus nilikenuma yenjerrikina engku-wa iya engku-wa angalya yakwujina Keliliya-manja. Aburraja WarningiJudiya wurrububungkawa neningayindanguma warnikuwardi-yada nakina Jesus. Kembirra aminakina-langwa nara kiningayindanga arakba Jesus kinilikena angerriba Judiyu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-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akakirumakama ngawa yakwujina Neningikarrawara-langwa-manja angalya. Akwa niyangkuwarumajungwunuma nakina ayakwa akwa niyama, “Dukwa karningma ngayuwa, dukwa karningbala-da! Akwa dukwa karningma akina angalya ningilikenu-mulangwa ngayuwa, dukwa nara ngawa-da! Akena nara kilikena ngayabakiyaba yangkwurrangwa nganyangwa-langwiya mangma umba ningilikenuma nibina-langwa nginilarrka-mulangwa ngayuwa enenu-wa angalya akwa nilyangmandukwuna-dangwa nakina. Nungkwurruwa karningbala nakina umba ngayuwa yimbukwa ningeningmidinama-da!” niyama Jesus n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a warninungkwarba wurrukwala neningayindanguma warnikirndirrki-yada nakina Jesus akena nara ngawa kenuminjirrkilyinga wurrakina enuwa-manja mena nara ambaka numinilikenu-wiya nenikuminabilyerrika-langwa nibina-langwa nenilarrka-mulangwa Neningikarrawara nakina-bina narrubuda-dangwa nilyeng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urndakakina warnumamalya wurrababurna nawerrikambilyuma enuwa-manja umba naminandabumeyinuma akwa neyama wurrakina, “Nakaka nenungkwarba ngarrenuminabilyerrikama arrubuda Neningikarrawara-langwa ebina nuwabuwarrukwajungwunu-mulangwa. Kinilikaja-manja yangkwurrangwa nibina nenuminijirrkumarnuma Neningikarrawara neningadinakba, kembirra eningumiyambena warka kinuwar•denama nakina yelakwa? Arrubuda-dangwa yinda aba-kiya? Nara nakina awar•duma amurndakayuwaya-na?” neyama wurrakina warnumamaly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urruBarija warnungkwarba nuwengkirrikenuma wurrumurndakakina warnumamalya nangwurrkiyengbeyinu-mulangwa Jesus-langwa. Kembirra wurrumurndakakina WurruBarija akwa ngawa wurrububungkawa WurruMinida warnungkwarba narralarrka wurrukwala wurrakina warnikakukwurraja Neningikarrawara-langwa angalya yenjerrikina warnikirndirrki-yada akwa warnikididi-yada enu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iyama, “Ngayuwa ningena ningambilyama yelakwa aduwaya-wiya. Kembirra arakba kilikajama nibinu-wa nginilarrka-murruwa ngayuwa yangkwurrangw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abuburangkeyinama kirrakina ngawa ngayuwa-wa akena nara akburrangama. Nara karna alikama ngayuwa kilikaja-murruwa. Aminakina-langwa kembirra nara karna akburrangama ngayuwa,” niyama n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arningiJudiya wurrububungkawa neyama, “Ngambu-wa-bina naka kinilikajama kembirra nara ngakwurruwa akburrangama? Yinda kinilikajama angerriba eminingku-wa angalya nuwambilya-murruwa wurribina ngakwurra-langwa warnumamalya kajungwa kenuwilyakajini-yada ayakwa wurribina WarningiJudiya-ma warnumamalya-na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enumakama nenikilika-langwa yenjerrikina akwa ngakwurruwa akinuminaburangkina-mulangwa enuwa-wa akena nara akburrangama nakina ngakwurruwa mena nara-baba ngarna alikama kinilikaja-murruwa. Kembirra dukwa neyamarrkama amurndakibina ayakwa ngarrenumakama niyengbinuma?” neyama wurrakina.Akwenenibika akungwa kakwularrina-mulangw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marakbada makina meningarija-langwa mamawura meningilarrngekburna akina-langwa Akwulungkwayija nuwambarrinu-mulangwa warnumamalya amurndakibina-manja amiyerriya warnikiyakuwerribiki-yada aburra-langwa-langwa wurrarumuruma. [Janjana 7:2] Eneja Jesus narjiyinga akwa niyengbina niyangkuwarumajungwuna akwa niyama, “Kirribina karningerribirra yikiyakwurrina-manja akungwa, kwa! Yikilikaja ngayuwa-wa kajungwa kebekajini-ya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rakburakba-kiya-wiya enena ayakwa nuwarrikarrijungwunuma akwa neyamama, ‘Karningerribirra-langwa karnumamalya kirribina yikuwerrikambilya-manja ngayuwa-manja, kembirra arrawa-langwa nungkwurra-langwa-langwa yukwudukwuda kakwularrinama akwenenibika akungwa wuburra amukwa akungwa neyaminama,’ neyamama akina ayakwa,” niyama nakina Jes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rakba nuwakwudangwukajungwunuma warnikambarringi-yada warnikilarrmi-yada emeba WarningiJudiya warnumamalya wurrababurna-langwa amurndakibina-manja amiyerriya nalungkwayangu-murrumanja warnikalyubari-yada aninga-murriya akwa warnikilyelyimbukwaji-yada ayakwa aburra-langwa-langwa wurrarumuruma. Akina emikirra kembirra Akwulungkwayij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maka-manja amurndakibina ayakwa akungwa-langwa, niyengbinuma Neningikarrawara-langwa-langwa Nenumawurrina. Akena akini-yada ngawa nara ambaka nakina Jesus kinijungwuna akwa kinuwarumajungwuna mabiyakarbiya-manja mamawura. Kembirra nara eneja Neningikarrawara ambaka kenilarrkena nakina Nenumawurrina warnumamalyu-wa. Umba ambaka-murra wurrumurndakibina warnumamalya kawerrikambilya-murrumurra Jesus-uwa, kembirra kenumenama nakina Nenumawurrina wurrakina. Akwa enamba-langwa kenumamurikajinama warnikiyama-langwa eninginingaba-wiya arngkababurna-langwa wuburra laka amukwa akungwa eningaba nabulbeyinama arngkababurna-langwa.Warnumamalya neningirrajuwa-mulangwa Jesus-langwa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arnumamalya nuwengkirrikena amurndakakina ayakwa Jesus niyengbinu-mulangwa akena naminandabumeyinuma akwa nenangkuwabijuwama wurrakina. Biya wurrukwala neyamamurra, “Amandangwe-ka nakina nenikumakumaka ayakwa Neningikarrawara-langwa nibina nenikilarrka nakina yangkwurrangwa,” neyama wurrakin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neyamama, “Nakina-bina nenuminijirabama nenijirrkumarnuma amalyirra Neningikarrawara neningadinuba-wiya neningadinakba!” Aburraja wurrukwala neyamama, “A•a! Nara arukwularruma nakina-murrada neningadinuba-wiya akina-manja angalya Keliliya! Nare-ka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 ayakwa nuwarrikarrijajungwunuma Neningikarrawara-langwa-manja jurra, ngarrakumakinama numinakina-langwa enejukwaba kinilikaja-mulangwa nenikaduwa numirenikba Deyibida-langwa-langwa akwa nenikirukwularra-langwa nakina Deyibida-langwa-manja angalya Bediliyema-manja,” neyama wurrakina. Akena warningbala wurrakina nirukwularru-mulangwa Jesus Bediliyema-manj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awurrabarriyinuma Jesus-langw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neningayindanguma warnikirndirrki-yada nakina Jesus akena nara kenuminjirrkilyinga wurrakin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arnungkwarba narrakukwurrajuwa-murrumurra Neningikarrawara-langwa angalya, wurrumurndakibina-murrada warnikirndirrki-yada Jesus, nalawurradinuma angaluba Jesus-langwa akwa wurrakinu-wa wurrububungkawa WurruMinida akwa WurruBarija warnungkwarba akwa aburraja neyama aburruwa-wa, “Miyambena-burra nara yikinuwilyaka nibina nenungkwarba yangkwurrangwa?” neyama wurrakin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murndakiyama wurrakina, “Nara ambaka wurribina warningerribirra warnumamalya keyengbina-langwa ayakwa Neningikarrawara-langwa wuburra naka nenungkwarba niyengbinuma,” neyama wurrakin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yama aburraja WurruBarija, “Wayi! Kirrenikadikama nakina nungkwurrajukwaba!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wurruwilyuwilyaba wurrububungkawa kawerrikambilya wurrakina Jesus-manja akwa yirrajukwaba YirruBari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esus-langwa warnikumarnjena nenirinjarrkama akwa neyama enuwa-wa, “Wulalika ena angalya umba jeyi! Likaja angerriba akinu-wa angalya Judiya kajungwa wurrakina warnikabuburrakiyuwa nungkwa-langwa karrirringkini-yada amukwiyadakina arruburrubuda warka wuburra ningkuwar•dangum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ibina wurrumurndakangaba warnumamalya nuwengkirrenu-murrumurra Jesus-uwa, warningbala eningarumuruma ayakwa Mawijija-langwa. Kembirra nakine-ka Neningikarrawara kenikbajinama wurrakina biya alibina-wiya keyaminama ngalaja awurrariya aburruwa-manja,” neyama wurrakina WurruBarija nalyangkiyama akena nara-d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 NuBarija nenungkwarba Nikidima, nibina nilikenu-murrada Jesus-uwa ebina-wiya, nara kinilyangkuwamina warnikuwardi-yada Jesus umba niyarrkabuwarrkama ngawa akwa niyama nakina wurrukwalu-wa WurruBarija warnungkwarba,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kwurra-langwa eningarumuruma ayakwa ngarrakumakinama nara alekbama ngarna warnumamalya nara-wiya engkirrikama aburra-langwa ayakwa umba adinuba-wiya akeningmikajungwunama wurrumurndakakina-langwa warnumamalya neyama-mulangwa biya kembirra ngarna akalekbajama wurrakina. Nara kembirra ngarna awarduma eningiyanda-langwa nakina,” niyama nakina Nikidim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wurrakina enuwa-wa, “Nungkwajukwaba ningkena kinuminawilyaba-ma angalya Keliliya-bina-na? Jerriya neningaba nakina nibina nenungkwarba NeningiKeliliya? Wurringkina kemba Neningikarrawara-langwa jurra keningmidini-yada ngawa nara wurribina warnikumakumaka ayakwa Neningikarrawara-langwa kalikena-langwa Keliliya-langwa akwa nara alikama ngawa-da,” neyama wurrakina.Narringakburrangu-mulangwa dibina didarringka nuwilyaba-manja nenungkwarba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baburna-langwa warnumamalya namurndakilikena arakba aburra-langwu-wa angalya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ngayindena-manja warnumamalya kuweningmidina-manja nungkwa-langwa-langwa warka, kembirra nara abuwarrkama awar•duma nungkwa-langwa warka amurama ningkakina. Umba kuwar•denama warka ningkabilyerra kaburringkina-murrumanja wurrakina wurrababurna-langwa warnumamalya,” neyama wurrakina warnikumarnjena en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burrajukwaba ena-langwa warnikumarnjena kawerrikambilya enuwa-manja wurr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yama aburruwa-wa, “Nara ambaka ningena nalikaja-wiya ningenikabilyerrika-langwa nibina narrubuda-dangwa nilyengma Neningikarrawara. Umba nungkwurraja nungkwurra-langwa mamawura meningerribirra makina karnikiyama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mamalya enena-manja angalya akwa angkwulyumida-manja, nara awurrikbama nungkwurruwa-wa umba ngayuwa-wa buwurrikbinama wurrakina ningarralekbenu-mulangwa ngawa neyamina-mulangwa awurruwurrariy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2026-05-21T11:15:00Z</dcterms:created>
  <dcterms:modified xsi:type="dcterms:W3CDTF">2026-05-21T11:15:00Z</dcterms:modified>
  <dc:title>Bible.com.au: Janjana 7:1-53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