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presProps" Target="presProps.xml"/>
  <Relationship Id="rId74" Type="http://schemas.openxmlformats.org/officeDocument/2006/relationships/viewProps" Target="viewProps.xml"/>
  <Relationship Id="rId7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599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6:1-7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eneja Jesus nirndirrka amurndakibina damba akwa neniyangmarngkwajuwa Neningikarrawaru-wa. Nukuwarranga niyukwayuwaka akwa nenukwa ena-langwu-wa warnikabuburrakiyuwa. Aburraja kembirra narreyikena wurruwilyuwilyaba-wiya-wa warnumamalya wurribina nuwangmakayangu-murruwa yakwujina. Niyamama ngawa ngarningka akwalya-manja. Kembirra aburraja neyebukeyinuma ngawa wurrakinu...wa yanda-langwa namurndakila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urndakilada-manja arakba kembirra wurrakina eneja Jesus niyama ena-langwu-wa warnikabuburrakiyuwa, “Wurrarrumurndukwuna ebina eyukwayuwa narrilalika-murrumurra umba nara arndakbudadikama,” niyama nakina Jes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narrarrumurndukwama ebina aninga narrilalika-mulangwa wurrakina warnumamalya akwa narrilyangburrukwajuwama ememberrkwa ambilyuma-manja aruma ajamurnda ebina aninga eyukwayuwa amangbala-langwa damba amurndakibina-langwa nuwalyubarinu-mulangwa warnumamaly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kina warnumamalya narrirringkama arrubuda ebina niyama-mulangwa Jesus akwa namakijeyinuma wurrakina akwa neyama, “Amandangwe-ka naka Neningikarrawara-langwa nenikumakumaka ayakwa nibina nenikilarrka nakina yangkwurrangwa enenu-wa angalya-da!” neyama wurrumurndakakin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arakba nakina Jesus neningma warnikilika-langwa akwa warnikirndirrki-yada wurrakina enuwa warnikangkijiri-yada kajungwa kenubungkawakini-yada nakina Jesus. Kembirra yadikina nilikena arakba ngarningka angerriba angakarjiyingu-wa angalya nakwukawura-da.Jesus nijirrkingalyaka-mulangwa karrawara akungwa-langwiya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umamerrkbalina arakba mamawura. Kembirra aburraja ena-langwa warnikabuburrakiyuwa nadirrirnda angerriba ebinu-wa adirrungwarna akungwa Keliliya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amurndakirijawudija mijiyanga-manja arakba akwa narraburrindada erribaja akinu-wa angalya emikirra Kabuniyuma. Biya nalyarrngwalyilyada arakba akina. Eneja Jesus nara kinilikena aburruwa-w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laja arakba arrubuda arrirra nuwadirrbulanga akwa nawarumajungwunuma akina akung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arakba wurrakina warnikabuburrakiyuwa namideyinumurra ngawa amiyerra. Biya kembirra nenirringka nakina Jesus nijirrkingalyakama karrawara akungwa-langwiya nilikenuma nakwudangwukajungwunuma makinu-wa mijiyanga. Akena aburraja wurrakina nawurrakakbar•de-ka arakb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yama eneja nakina Jesus aburruwa-wa, “Ngayuwa ningenu...wa!” niyama. “Nare-ka akbar•duma!” niyama nakin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enukwa-mulangwa aninga wurrilyimberrkwulyumida-manja 5,000 warnungkwarb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neningayindanguma wurrakina nakina Jesus warnikirijawudiyi-yada makina-manja mijiyanga akena arngkawura-wiya arakba ngalaja numamindirruwajungwa ariba-manja akwudangwa akina-manja angalya nalikenu-murruwa wurrakina-da.Warnumamalya nenuminaburangka-mulangwa Jesus-uwa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mingka-manja mamawura aburraja wurribina warnumamalya nuwambilyu-murrumurra angakuba aburrungkwungaluba, nalyelyimbukweyinuma aburruwa-kiya akwa neyama, “Ngambu-wa nibina kembirra nenungkwarba nilikenuma? Yelakwa nibina ngenirringkama akena nara nibina-da. Ngarrumarringkama yimbukwa muwilyaba-ma mijiyanga yarrungkwa akwa ena-langwa warnikabuburrakiyuwa nalikenuma narijawudiyinuma akena nara nibina Jesus kinilikena aburruwa-manja-da,” neyama wurrakina warnumamaly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mamurndakakina mukwala mijiyanga meningiDaburiyeja numamurndakumindirruwajungwunuma mijiyelya-manja akwudangwa ebina-manja angalya neniyangmarngkwajuwa-murrumanja Jesus ebina-langwa damba Neningikarrawaru-wa nenukwa-murrumanja yakwujina wurrakina-manja warnumamaly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arrarringka-manja wurrakina warnumamalya narrilalikama Jesus akwa ena-langwa warnikabuburrakiyuwa akina angalya, kembirra narijawudija wurrukwala mamurndakakina-manja mijiyanga akwa nalikena angerriba akinu-wa angalya Kabuniyumu-wa nenuminandeyuma wurrakina Jesus-uwa.Jesus nakina nidamba Nakwenenibika ngakwurra-langwa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uwakburrangaja arakba nakina Jesus jinikakwa-manja akina-manja angalya Kabuniyuma wurrumurndakakina warnumamalya yakwujina ayakuwarra akwa neyama enuwa-wa, “A nungkuwa! Ngambi-yada ningkena ningkiyar•duma yelakwa?” neyama wurraki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 aburruwa-wa, “Wurrengkirraja! Mena-burra karna yirruminaburangkama ngayuwa-wa? Kirrumumiringka-mubaba arrubuda ningiyama-mulangwa ningena-na? Nare-ka! Yirruminaburangkama ngayuwa-wa mena kirralyubarinu-mubaba damba akwa kirriladangu-mubaba nungkwurruw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aburangkama kengmandina-murruwa aninga umba wurraburangkina ebinu-wa aninga yikakukwuna-murruwa akwenenibika nungkwurruwa-manja yikambilyi-yada karniba kembirra karningangkawura. Amandangwa engburingka ayakwa akina! Eneja Neningikarrawara Nungwarrka kirrenuwilyakajuwama nungkwurruwa-wa nginuwerrungwur•dena-mulangwa ngayuwa-manja. Nginuwerrungwur•denama ngayuwa-manja ningibina-murrada ningurukwularrinu-murrumanja enena-manja angalya. Kembirra nganja ngayuwa kakwunama amukwiyadakina aninga nungkwurruwa-wa,” niyama nakina Jesus aburruwa-w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neyama wurrakina enuwa-wa, “Miyambena yirreningayindenama Neningikarrawara yarnikiyama-langwa yarna yarnikiladikajungwa-langwa akina aninga?” neyama wurrakin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nakina Jesus aburruwa-wa, “Enena-bina awilyaba-ma kirrenuminingayindenama nakina Neningikarrawara karnikiyama-langwa nungkwurruwa karnikuwerrikambilyingi-yada ngayuwa-manja ningibina nginilarrka-murrumanja yangkwurrangwa enenu-wa angalya,” niyama nakina Jesu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yama aburraja enuwa-wa, “Amiyambena kembirra arrubuda nungkwaja kiyaminama kajungwa yikuminabilyerrikini-yada nungkuwa Neningikarrawara-langwa arrubuda yirra-langwa akwa yikuwerrungwur•deni-yada nungkwa-langwa-manja ayakwa? Kiyamarrkinama kembirra nungkuwa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akina Jesus nilawurradinuma erribaja akinu-wa angalya Keliliyu-wa aburruwa ena-langwa warnikabuburrakiyuwa. Biya nuwakwudangwudina arakba warnikambarringi-yada warnikilarrmi-yada emeba WarningiJudiya warnumamalya Akwurungkuwarrukwa-langwa kajungwa warnikiyakuwerribiki-yada aburra-langwu-wa wurrarumuruma wurribinu-wa nawurrakijadangu-murruwa Yijiba-langwa. Wurrakina arakba kembirra narraburrungkuwarrukwa akina aruma akungwa mijiyangu-ma. Aminambilyuma ekirra nawilyakama akina akungwa Keliliya akwa Daburiyeja. Nuwangkidikarrinu...wa, biya neyar•da ayakuwarra. Kembirra nawurrakilikena angakarjiyingu-wa angalya akwa nawurrakambarringa wurrakina yakwujina. Aburraje-ka wurruwurrakwulyumida warnumamalya narrirringkama arrubuda warka Jesus-langwa neneningabaka-mulangwa wurrangbangbilyuwa-murra warnumamalya. Kembirra neniyuwarnuma arakba enuwa-w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gakwurra-langwa warningarakburakba-kiya wurrumirumiranyungwa nuwalyubarinuma ebina aninga alarrkingburingka-manja angalya. Ngalaja enena nuwarrikarrijajungwunuma ayakwa akwa neyaminamurra,‘Nenukwamurra nakina wurrumurndakakinu-wa warnumamalya akina damba angaluba karrawara-langwa warnikalyubari-yada,’ neyaminamurra akina ayakwa,” neyama wurrakin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nakina Jesus, “Wurrengkirraja! Nare-ka nakina Mawijija yikenukwa akina damba karrawara-langwa angubina-langwa nungkwurruwa-wa, umba eneja nganyangwa Nungwarrka nakina-bina nenukwama aburruwa-wa akwa ngarningka yikenukwunama amamalya-dangwa damba karrawara-langwa nungkwurrajukwaba nungkwurruwa-wa. Amandangwa engburingka ayakwa akina!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nja ningena ningibina ningidirrirnduma yangkwurrangwa abalkaya-langwa, ningiyaminamurra akina wuburra damba yikenukwunama Neningikarrawara nungkwurruwa-wa. Akwa ngarningka kakwunama kirrababurnu-wa karnumamalya akwenenibika ngayuwa yikambilyi-yada karniba karningangkawura-da,” niyama nakina Jesu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neyama wurrakina enuwa-wa, “A nungkuwa, yikukukwuna ngawa akina damba,” neyam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ngarningka Jesus, “Ngayuwe-ka ningena ningibina ningidamba kakwuna-mulangwa akwenenibika nungkwurruwa-wa yikambilyi-yada karniba karningangkawura,” niyama Jesus. “Umba nungkwurraja kirribina karningerribirra yikilikaja-manja yikiyuwarna-manja ngayuwa-wa akwa yikuwerrikambilya-manja ngayuwa-manja, nare-ka kembirra kirrakina amureyuma akwa ngarningka nare-ka eyakwurruma umba yikiladenama ngawa kirrakina,” niyam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Umba ngarramakamurra arakba ebina-wiya yirrirringkama ngayuwa nungkwurruwa akena nungkwurraja nara yikuwerrikambilya ngayuwa-manj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-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kidirrirnda abalkaya-langwa ningenikiyami-yada ngayuwa nganyangwa-langwiya mangma umba ningilikena yangkwurrangwa ningenikiyami-yada ngayuwa ena-langwa-langwiya mangma nibina nginilarrka-mulangwa. Ningiyamina-mulangwa amurndakakina-langwiya, kembirra nare-ka aminangkirrajuma ngayuwa karningerribirra karnumamalya yadada kirribina yikilikaja-murrumurra ngayuwa-wa. Kirrababurna-langwa karnumamalya kirribina nginukwamurra Nungwarrka ngayuwa-wa arakba, yikilikajama ngayuwa-wa-d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na-bina ngawa nginuminingayindenama nibina-murrada nginilarrkama ngayuwa ningenikiyami-yada. Nakina aduwaba nginingayindenama kakwurrajini-yada ngayuwa nungkwurruwa-manja. Nakina nginukwama nungkwurruwa ngayuwa-wa akwa nara kembirra ningena alarrkama karningerribirra ngayuwa-langwa umba kirrababurna-langwa kumandakwuliyinama ngayuwa akwa kawarumajinama kenibikinama nungkwurruwa makina-manja meningarija-langwa mamawura kawarumajungwuna-murrumanja wurribina warningma-murrumurra nakina Neningikarrawar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enena-bina aduwaba ningayindenama nganyangwa Nungwarrka. Kirrumurndakibina yikirringkina-murrumurra ngayuwa Ningenikuwenikba akwa yikuwerrikambilya-murrumurra ngayuwa-manja, yikambilyama karniba karningangkawura ngawa kirrakina-da. Akwa nganja ngayuwa kembirra kawarumajinama kenibikinama nungkwurruwa meningarija-langwa-manja mamawura,” niyama Jesus wurrumurndakakinu-wa warnumamalya-d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aburraja wurrakina warnumamalya nangwurrkiyengbeyinuma enuwa-langwa niyengbijajungwunu-mulangwa nakina nidamba nibina nidirrirnduma yangkwurrangwa karrawara-langwa angubina-lang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andiyinga akena nenirringka wurrakina wurruwurrakwulyumida warnumamalya nalikenumurra enuwa-wa. Biya niyama Jesus Bilibu-wa, “Nga-manja ngarna akubeyindenama aninga akakwuni-yada wurrumurndakeyina warnumamalya?” niyam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yama wurrakina, “Jawijiba-langwa nenungkwarba nenikuwenikba Jesus nakina-na? Ngarningma ngarna ena-langwa nungwenikba akwa dirndenikba. Nare-ka nakina amakama ngarna nidirrirndu-mulangwa abalkaya-langwa yangkwurrangwa!” neyama wurrakin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 wurrumurndakakinu-wa warnumamalya, “Wurrungwurrkiyengminjadina arakba nara angwurrkiyengbajuma!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karna karningerribirra alikama eyuwama ngayuwa-wa nungkwurrabakiyaba. Nare-ka-da! Yikeniyangkijirena-manja Nungwarrka yimbukwa nungkwurruwa nibina nginilarrkama ngayuwa, kembirra yikilikajama kirrakina ngayuwa-wa. Akwa kawarumajinama kirrakina kenibikinama mibina-manja ngawa meningarija-langwa-manja mamawur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uwilyaba nenikumakumaka ayakwa Neningikarrawara-langwa narrikarranguma enena ayakwa neyaminamurra, ‘Eneja Neningikarrawara nakina yikenakakirumakinama kirrababurna-langwa karnumamalya,’ neyaminamurra akina ayakwa. Nungkwurraja kirrababurna-langwa kirribina kirrengkirrikaja-murrumurra Nungwarrku-wa akwa kirreningmidina-murrumurra enuwa-langwa, yikilikajama ngayuwa-wa kirrakin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eyamama akina ayakwa, ‘Kirrakina kirrukwala karnumamalya arakba kinirringkama Nungwarrka,’ nara eyamama akina. Ngayuwa yimbukwa ninguwilyaba-ma ningenirringkama nganyangwa Nungwarrka, ningibina ningilikenuma Neningikarrawara-langwa,” niyama nakina Jesu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yama ngarningka Jesus, “Wurrengkirraja! Kirribina karningerribirra yikuwerrikambilyama ngayuwa-manja, kembirra yikambilyamurra karniba nungkwurruwa karningangkawur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ningena ningidamba kenibikina-mulangwa karningangkawura kirrakina. Amandangwa engburingka ayakwa akina!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ungkwurra-langwa wurrumirumirenungwa warningarakburakba-kiya nuwalyubarinuma akina aninga alarrkingburingka-manja angalya. Biya najungweyinumurra wurrakina wuburra neyaminamurra wurrababurna-langwa warnumamalya najungweyinam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na ngalaja waka damba ebina nadirrirnduma yangkwurrangwa karrawara-langwa, karningerribirra yikalyubarina-manja, nara nungkwurraja kirrakina ajungwuma akwa arukwulyuwakama alikama karnumawurrina kirriyebijeba ambilyuma Neningikarrawara-langwa,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kambilyama karniba karningangkawura enuwa-manja. Ngayuwa-bina ningena ningidamba kenibikina-mulangwa kirrakina ningibina ningidirrirnduma yangkwurrangwa abalkaya-langwa. Ebina damba kakwunama nungkwurruwa-wa ningenumadangkwa akina. Kakwunama akina kirrababurna-langwa karnumamalya kajungwa yikambilyi-yada karniba karningangkawura kirrakina-da,” niyama Jesus wurrumurndakakinu-wa warnumamaly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enilabenuma niyengbinuma akina ayakwa Biliba-manja neningma-baba arakba nenikiyama-langw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aburraja wurrumurndakakina warnumamalya WarningiJudiya nuwawinyambakeyinuma nebeyinuma aburruwa-kiya akwa neyama, “Kiniyamarrkama kembirra naka nenungkwarba akenukwunama ena-langwa nenumadangkwa ngarnikalyubari-yada ngakwurruwa? Nare-ka-da!” neyama wurrakina-d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Jesus niyama aburruwa-wa, “Wurrengkirraja! Nara-manja kirrakina nungkwurruwa alyubaruma nganyangwa ningenumadangkwa ningibina-langwa ningirukwularrinu-mulangwa enena-manja angalya akwa nara-manja ebekuma nganyangwa merra, kembirra nara ambilyuma karniba karningangkawura kirrakina-da. Amandangwa engburingka ayakwa akina!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kalyubarina-manja ningenumadangkwa akwa ngawa yikibekina-manja nganyangwa merra, kembirra yikambilyama karniba karningangkawura akwa nganja ngayuwa kawarumajinama kenibikinama nungkwurruwa mibina-murrada ngawa meningarija-langwa mamawura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nyangwa ningenumadangkwa ningena wuburra amamalya akwalya akwa ngalajukwaba nganyangwa merra makina wuburra amamalya akubibeka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kirribina karningerribirra yikalyubarina-murrumurra nganyangwa amadangkwa akwa yikibekina-murrumurra nganyangwa merra, akiyakeyinama ngarruwurrakawura-ma enena-manja angalya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ngwarrka nginilarrkama ngayuwa. Akwa nganja ningena ningambilyama ningeniba mena nginukwa-mubaba akwenenibika ngayuwa-manja. Kembirra nungkwurrajukwaba yikalyubarina-manja nganyangwa amadangkwa, karniba yikambilyama mena kenibikina-mubaba ngayuwa kirrakina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yuwa ningena ningidamba ningibina ningidirrirnduma yangkwurrangwa karrawara-langwa. Akena enena damba nara wuburra akina aninga ebina nuwalyubarinuma nungkwurra-langwa wurrumirumirenungwa warningarakburakba-kiya akwa najungweyinuma. Nungkwurraja kirribina karningerribirra yikalyubarina-manja enena damba, yikambilyama karniba karningangkawura kirrakina-da,”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yama nakina Jesus nenuwilyakajuwama wurrumurndakakinu-wa warnumamalya yakwujina akina-manja jinikakwa akina-manja angalya Kabuniyuma.Jesus niyengbinu-mulangwa ayakwa akambilya-mulangwa ngarniba ngarningangkawura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akina wurrababurna warnikabuburrakiyuwa Jesus-langwa nawurrakengkirrikenuma amurndakakinu-wa ena-langwu-wa ayakwa akwa neyama, “Nare-ka, akina ayakwa ngarrilyangmuridinama ngarnikeningmidi-yada ngakwurruwa. Angkaburra kembirra kuwengkirrikiyi-yada akinu-wa ayakwa?” neyama wurrakina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Jesus nenumilyakwenuma arakba ena-langwu-wa warnikabuburrakiyuwa nangwurrkiyengbeyinuma aminakina-langwa ayakwa. Biya niyama kembirra Jesus aburruwa-wa, “Jerriya kembirra kirruwarenama ena ayakwa nganyangwa kajungwa kirrakina nari-yada eyuwama ngayuwa-manja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Biliba enuwa-wa, “Mama akuwilyakama arume-ka angwarnda, umba akilyangmuriduma ngarna ngarnikubeyinda eyukwayuwa aninga warnikalyubari-yada wurrumurndakeyina warnumamalya wurruwilyuwilyaba-wiya,” niyama nakina Biliba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uwa yikirringkina-manja ngayuwa ningibina-murrada ningirukwularrinuma enena-manja angalya kuwarumajungwuna-manja ningena kilikaja-manja karrawaru-wa akinu-wa angalya ebina ningambilyu-murruwa adinuba-wiya, kembirra yikiyamarrkinama yikeningmidinama kirrumurndakeyina?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a-bina eneja Nenumawurrina Neningikarrawara-langwa yikenenibikinama karningangkawura kirrakina. Umba nungkwurraja kirrilyangmuridinama nungkwurrabakiyaba karnikiyama-langwa. Umba enena ayakwa ebina ningiyengbinuma nungkwurruwa-wa, yikuwerrungwur•dena-manja akina, kembirra eneja Nenumawurrina Neningikarrawara-langwa yikenenibikinama karningangkawura kirrakina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karna kirrukwala awerrungwur•duma akina-manja ayakwa,” niyama Jesus.Arakba-wiya Jesus naburradadangu-wiya ena-langwa warka, nakina neningma arakba wurrakina warnumamalya kawerrikambilya-murrumurra enuwa-manja akwa ngarningka wurribina wurruwilyaba nara-murrumurra awerrikambilyuma enuwa-manja, wurrakina-bina karrakwunama nakina Jesus wurrukwalu-wa warnumamalya kenuwurrikbina-murruwa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yama ngarningka nakina Jesus, “Nara karna karningerribirra alikama ngayuwa-wa. Yikenangkijirena-manja yimbukwa nganyangwa Nungwarrka kirrakina, kembirra yikilikajama ngayuwa-wa. Nara karna awerrungwur•duma akina-manja ayakwa-baba, kembirra ngarramakama amurndakakina ayakwa nungkwurruwa-wa,” niyama nakina Jesus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dikina-langwiya ngawa aburraja wurrababurna warnikabuburrakiyuwa ena-langwa namurndakilyangkarrngajungwa akwa nara arakba keniyuwarna enuwa-manja wurrumurndakakina-da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enirringka-manja wurrumurndakibina nenilalikama nakina arakba, kembirra niyama ena-langwu-wa warnikabuburrakiyuwa wurrumemberrkwu-wa wurrambilyuma,“Nungkwurrajukwaba kirringayindena yikilikaja arakba yikilalikina ngayuwa?” niyama nakina Jesus-da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nakina Jayumina Bida enuwa-wa, “Nara-murruwa wurribina warningaba yarnikiliki-yada yarna! Ningkakina-bina yirramakama yarna ebina ayakwa yikakenibikinama yarningangkawura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yarne-ka yirruwerrikambilyama nungkuwa-manja akwa yarningma ningkakina ningkibina ningkungwurriyaka ningkuwilyaba-ma nginilarrkama angaluba Neningikarrawara,” niyama nakina Bida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Jesus niyama aburruwa-wa, “Ngayuwa ninguwekbalyinuma kirrumemberrkwa kirrambilyuma-na? Akena kirruwilyaba karna yelakwa Namukwa-langwa-da!” niyama nakina Jesus aburruwa-wa-da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Jesus niyengbinuma Judija-langwa nibina nenikuwenikba nakina-langwa Jayumina NeningiKariyada. Nakina-bina nuwilyaba nibina wurrumemberrkwa wurrambilyuma-langwa warnikabuburrakiyuwa akena nakina-bina nenikukwi-yada nakina Jesus wurrakinu-wa wurrukwala warnumamalya nenuwurrikbina-murruwa nakin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wilyaba ningka-dangwa nenikabuburrakiyuwa Jesus-langwa nambilyuma nakina yakwujina. Nenimikirra Endiruwa nibina Jayumina Bida-langwa nenikumarnjenikba. Niyama nakina Endiruwa Jesus-uwa,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ka nenjarrngalyilya nuwilyakinama amangbala damba eyukwayuwa akwa ambilyuma-kiya akwalya eyukwujiya-kiya. Akena nara ngarna arijakbama aladikama wurrababurna-baba warnumamalya ena-murra aninga eyukwayuwa,” niyama nakina Endiru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, “Wurrambarrijina wurrumurndakakina warnumamalya amarda-manja,” niyama nakina. Ababurne-ka amarda akina yakwujina akina-manja angalya. Aburraja wurrababurna-langwa warnumamalya nawurrakambarringa. Akena wurrilyimberrkwulyumide-ka 5,000 warnungkwarbe-ka wurruwurrakaki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2026-07-12T08:08:26Z</dcterms:created>
  <dcterms:modified xsi:type="dcterms:W3CDTF">2026-07-12T08:08:26Z</dcterms:modified>
  <dc:title>Bible.com.au: Janjana 6:1-71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