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808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5:1-4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 enuwa-wa, “Mirajanga, mamiya makina nungkwa-langwa makirakirakajungwa akwa likaja,” niyama Jesus nakinu-wa nenungkwarb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ngkawura-wiya eneja nakina nenungkwarba neningabada arakba akwa numarndirrka ena-langwa makirakirakajungwa akwa nilikena arakba nakina-da.Makina-manja ngawa mamawura memikirra Jebu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akina wurrububungkawa WarningiJudiya neyengbinuma ayakwa nakinu-wa nenungkwarba neningabadinu-murruwa akwa neyama, “A! Nungkuwa! Jebuda aduwaba-da. Ningkeningbalidinamurra-bina ngakwurra-langwa eningarumuruma ayakwa? Nara ningkakina awilyakama makina nungkwa-langwa makirakirakajungwa Jebuda-manja,” neyama wurr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nakina nenungkwarba, “Nibina nenungkwarba ngineningabakama ngayuwa-manja, nginumakama ningenikirndirrki-yada mema nganyangwa makirakirakajungwa akwa ningenikiliki-yada yeya,” niyama nak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neniyengkilaba enuwa-wa akwa neyama, “Numiyambena nakina nenungkwarba nibina nginumakama nungkuwa-wa ningkenikirndirrki-yada makina nungkwa-langwa makirakirakajungwa akwa ningkenikiliki-yada yeya?” neyama wurrakina wurrububungkawa enuwa-w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akina nenungkwarba nibina neningabadinu-murradungwa neningbala nakina nenumamalya neneningabaka-mulangwa enuwa-manja, mena wurrababurne-ka wurrakina warnumamalya yakwujina akina-manja-baba angalya akwa kembirra Jesus numarngkilyumada yadikina nakin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akina Jesus nenakburrangaja nakina arrawa Neningikarrawara-langwa-manja angalya yakwujina Jirujalema-manja akwa niyama, “Kwuja, nungkuwa ningkeningabaduma arakba ningkena. Mama ningkenungkwurakba nungkuwa ningkangbilyuwadinuma umba eyukwijiya angbilyuwa akina. Ngwanja arakba kembirra awurruwurrariya-langwa ningkiyamina-mulangwa! Akena nara-manja nungkuwa angwanjuma akina-langwa awurrariya, kembirra kuminingekburakajungwunama arume-ka awurruwurrariya nungkwa-langwa-langwa,” niyama nakina Jesu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nenungkwarba nenumumiringkama nakina Jesus akwa nilalika arakba akina angalya Neningikarrawara-langwa umba nilikena wurrumurndakibinu-wa wurrububungkawa WarningiJudiya akwa niyama aburruwa-wa, “Nakina-bina Jesus ngineningabakama ngayuwa-da,” niyama nakin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nakina-langwa aburraja kembirra nenuminiyirrbinuma awinyamba Jesus-langwa, mena nakina ngawa niyaminjamama neneningabakama warnumamalya Jebuda-manja. Nalyangkiyama nuwar•danga-bu warka nakina umba ngalaja Mawijija-langwa ayakwa eningarumuruma neyamamurra,“Nara awar•duma warka makina-manja mamawura Jebuda-manja,” neyamamurra 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Jesus aburruwa-wa, “Nganyangwa Nungwarrka nuwar•duwar•denamurra ngawa ena-langwa warka aduwaba umba nganjukwaba ningena ninguwar•duwar•denamurra ebina-murradungwa ngawa warka,” niyama n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eneningabaka-mulangwa nuwilyaba nenungkwarb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umurndakakina wurrububungkawa WarningiJudiya nalyangkuwerribikajungwunuma angwurra warnikuwardi-yada nakina Jesus. Miyambena-burra? Nalyangkiyama-mubaba wurrakina nenuminarriyaka-mulangwa Jesus Mawijija-langwa ayakwa ebina neyamamurra, “Nara awar•duma warka Jebuda-manja.” Akwa engka neniyengbijuwa-mubaba Jesus nakina Neningikarrawara ena-langwa Nungwenikba akwa kembirra wunididirrbura-kiya wunalakin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Jesus niyama aburruwa-wa, “Wengkirraja! Nara ngayuwa eyamama ebina ngayabakiyaba Ningenikuwenikba umba ebina yimbukwa niyaminama nganyangwa Nungwarrka, akina-bina ngayuwa ningiyaminamurra. Nganja ningenirringkinama niyamina-mulangwiya nakina, kembirra ningenuminiyuwarnama ngayamba-langwa. Amandangwa engburingka ayakwa akin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akina eneja Nungwarrka nilyelyingminama ningena Ningenikuwenikba akwa nginuwilyakajinama ngayuwa ababurna-langwa ebina niyamina-mulangwa enabakiyaba. Kenuwilyakajinama nakina ngayuwa-manja arumuruma-dangwa warka ningenikiyama-langwa ambaka-murra akwa kembirra nungkwurraja yikiyakikbijangeyinama kirr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burra laka nganyangwa Nungwarrka niyaminama nenuwarumajinama nenenibikinama wurrumurndakibina warnumamalya najungweyina-murrumurra, kembirra nganjukwaba Ningenikuwenikba ningiyaminama ningarrenibikinama wurrumurndakibina warnumamalya ningarrangayindena-murruwiy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ganyangwa Nungwarrka nara alyangkuwerribikajungwuma karnumamalya-langwa karningaba-murrikba akwa kirruwurrariya-murrikba akena nginukwama ngayuwa-wa Ningenikuwenikba-wa akina warka kajungwa ngayuwa kilyangkuwerribikajungwuni-yada kirrababurna-langwa karnumamaly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ukwama akina warka ngayuwa-wa kajungwa nari-yada kirrababurna-langwa karnumamalya amarrungwayinduma umba yikiyangmarngkwajini-yada akwa yikingkubarrngajini-yada Ningenikuwenikba-wa wuburra laka kiningkubarrngajinama Nungwarrku-wa. Akena nungkwurraja karningerribirra kirribina karnumamalya nara engkubarrngajuma ngayuwa-wa Ningenikuwenikba-wa, kembirra nara kirrakina engkubarrngajuma nganyangwu-wa Nungwarrka nginilarrka-murruwa yangkwurrangwa ngayuwa-da,” niyama Jesu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yama ngarningka Jesus, “Wengkirrikaja! Karningerribirra karnumamalya yikengkirrikaja-manja nganyangwu-wa ayakwa akwa yikuwerrikambilya-manja nibinu-wa nginilarrka-murruwa ngayuwa, kembirra nara alekbuma Neningikarrawara nungkwurruwa-wa, nara kirrakina alikama akinu-wa angalya warninikijungwa-langwu-wa umba yikilikajama angerriba akinu-wa angalya yikambilya-murruwa karniba karningangkawura. Amandangwa engburingka ayakwa akina!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inuba arakba aburraja warnumamalya wurribina najungweyinu-murrumurra, kabuminengkirrikajama nganyangwu-wa ningenumayakwa Neningikarrawara-langwu-wa Ningenikuwenikba akwa kuwambilyama kembirra warniba wurrakina. Amandangwe-ka makina mamawura kumakwudangwudinam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yamarrkinama akina-na? Adinuba-wiya eneja nakina Nungwarrka nakina-bina kenenibikinama wurrakina warnumamalya enabakiyaba akwa nganjukwaba Ningenikuwenikba kenibikinama warnumamalya akwa nungkwurrajukwaba mena nginukwa-mubaba nakina Nungwarrka akina warka adidirrbura ngayuwa-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nginubungkawakama akina-manja warka ningenikilyangkuwerribikajungwi-yada karnumamalya-langwa karningaba-murrikba akwa kirruwurrariya-murrikba. Ngayuwa ningena ningibina-murrada kirrengkirrikena-murrada ningenimikirra ningirukwularrinuma enena-manja angalya. Aminenena-langwa ekirra, kembirra nginubungkawakama nak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burraja wurrakina warnumamalya WarningiJudiya nawurramurndukweyinuma nuwambarrinuma ayakwi-yada yakwujina Jirujalema-manja kajungwa keyakuwerribikaji-yada ebina niyama-mulangwa Neningikarrawara arakburakba-wiya aburruwa-manja. Enejukwaba nakina Jesus nilikenuma yenjerrikina Jirujalemu-w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eyakikbijanguma enena-langwa. Adinuba aburraja wurrakina ngawa najungweyinuma warninikijungwa warnumamalya wurribina errikbilya-manja angalya, kuwengkirrikajama nganyangwa ningenumayakw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wurrakina kawurrakijadenama yadikina aburra-langwa-langwa angalya errikbilya-langwa. Wurribina warnumamalya neyama-murruwiya eningaba, kawarumajungwunama akwa kuwenibudinama akwa eneja nakina Neningikarrawara kenuwerrungwur•denama wurrumurndakakina umba wurribina warnumamalya neyama-murruwiya awurruwurrariya, kawarumajungwunama akwa kuwenibudinama akena eneja nakina Neningikarrawara kenilekbajama wurrakinu-wa-da. Amandangwe-ka makina mamawura kumakwudangwudinama. Nare-ka kembirra eyakikbijanguma,” niyama Jesus wurrumurndakakinu-wa wurrububungkawa WarningiJudiya-wa-da.Jesus nara kiniyengbina enabakiyaba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yama ngarningka Jesus wurrumurndakakinu-wa wurrububungkawa WarningiJudiya-wa, “Nare-ka ngayuwa ningena eyamama awar•duma warka ngayabakiyaba. Kilyangkuwerribikajungwuna-manja ngayuwa karnumamalya-langwa karningaba-murrikba akwa kirruwurrariya-murrikba, kiyaminama ngawa ebina-langwiya kenumakina-mulangwiya Neningikarrawara ngayuwa-manja. Eningerribirra warka ngayuwa kuwar•denama, nara eyamama ebina ningingayindenama umba ebina yimbukwa kiyaminama kiningayindenama nibina nginilarrkama ngayuwa yangkwurrangwa. Kuwar•dena-mulangwa ena-langwa yimbukwa warka, kembirra kilyangkuwerribikajungwuna-manja ngayuwa, eningaba yimbukwa kiyaminama ningena,” niyama nakin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yama nakina, “Kuminiyengbijajungwuna-manja nganyangwa-langwa ayakwa, kembirra nara kirrakina awerrungwur•duma nungkwurruwa ngayuwa-manj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garningka ningka-langwa nenumamalya nakina nginuminiyengbinama ayakwa nganyangwa-langwa akwa nganja ngayuwa ningeningma amurndakibina ayakwa alyangmandukwuna-wiya niyengbinama ngayuwa-langw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kirralarrkama nungkwurra-langwa wurrayakwa-murra nakinu-wa Janjana akwa eneja nginuminiyengbinuma ayakwa alyangmandukwuna nganyangwa-langw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a nara karningerribirra karnumamalya aminiyengbuma ayakwa ngayuwa-langwa umba ngarramakinama enena ayakwa nakina-langwa Janjana kajungwa Neningikarrawara yikenenibikini-yada nungkwurruw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Janjana bajananga wuburra niyamama ebina kirrakuminabarrakajinama mamurukwa karnikiliki-yada. Kirrenuwilyakajuwama karnikilika-langwa akwa kirriyekirrerriduma kirrakina. Kembirra kinuminilyelyingmama akinu-wa ayakwa ena-langwu-w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Janjana nginuminiyengbinuma alyangmandukwuna ayakwa ngayuwa-langwa. Umba ngalaja ngarningka engka yikakuwilyakajinama nungkwurruwa-manja nganyangwa-langwa. Amiyambena akina? Eneja nakina Nungwarrka nginuwar•dikinama ngayuwa-manja ena-langwa warka ningenikiyama-langwa. Kembirra akine-ka warka yikakuwilyakajinama ngayuwa-langwa akwa yikakeningmikinama kirrakina nginilarrka-mulangwa Nungwarrka ngayuwa yangkwurrangw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rningka Nungwarrka nibina nginilarrkama ngayuwa, enejukwaba nginuminiyengbinuma ayakwa nganyangwa-langwa akena nara kirrakina yikinuminengkirrikena ena-langwa ayakwa akwa nara yikinirringka nenumukwurra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kina-manja ngawa angalya ngalaja adirrungwarna akungwa nakuwabalinuma angwarnda-manja nuwambilyuma. Akwa amangbala akwulyubena amiyerriya angwarnda-murra nuwalkayanguma yakwujina nakwurdakama akwiyakbidjina akina-manja akungwa. Akina akungwa emikirra Bedijeda Yiburuwa-murra ekirra akina. Yakwujina ngawa nuwambilyuma akwudangwa ebina-manja dawa nangwurrkwarrngajungwunu-murrumanja Jirujalema-manja. Akine-ka dawa emikirra Jiba-langwa Daw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ara kirrakina yikingayindanga yikuwerrikambilya ngayuwa-manja ningibina nginilarrka-murrumanja Nungwarrka. Kirriyama-mulangwa amurndakakina, kembirra kirrakina kirriyarrkuwurranguma ena-langwa ayakw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-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KarningiJudiya kirrububungkawa kirringayindenama yikambilyama karniba karningangkawura. Kirrilyangkiyaminama numadadinama numaburangkinama mangma nungkwurra-langwa Neningikarrawara-langwu-wa ayakwa. Akena nara ngawa-da! Kirruwarenama nara awerrikambilyuma ngayuwa-manja. Amandangwe-ka akina ayakwa Neningikarrawara-langwa kirrakumakinama ngayuwa-langwa. Umba ngayuwa-manja yimbukwa yikuwerrikambilya-manja, kembirra yikambilyama karniba karningangkawura kirrakin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a yikiyangmarngkwajinama ngayuwa-manja akwa mama nara eyangmarngkwajuma ngayuwa-wa umba nara kembirra kirrakina awerrikawarriyakama ningen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eningma nganja ngayuwa nara kirrakina alyelyingmama Neningikarrawara umba kirrikadikajungwunam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ngayabakiyaba kilikena yangkwurrangwa umba Nungwarrka ningena nginilarrkama yangkwurrangwa. Akena nungkwurruwa karningiyekirrerru-ma ningilikenu-mulangwa ngayuwa enenu-wa angalya. Umba kalikaja-manja wurrukwala aburrabakiyaba kaminiyengbijajungwuna-manja yikabumakina-manja kirrakina, kembirra yikiyekirrerridinama warnikilika-langwa yangkwurrangwa nungkwurruwa-w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rruwarenama kirrakina nara angayinduma nakina Neningikarrawara eyangmarngkwajuma nungkwurruwa-wa. Umba kirriyekirrerridinama kirrabiyangmarngkwajina-mulangwa warnumamalya yimbukwa. Kirriyamarrkinamurra-bina yikuwerrikambilya-manja ngayuwa-wa?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kirrilyangkiyama-bu kirrakina ngayuwa kilikajama Nungwarrku-wa akwa kalekbajama ningena. Akena nara-da! Nakine-ka Nungwarrka yikenilekbajama nungkwurruwa mena-baba kirrilyangmuridinama karnikuminaburrakiyuwa ababurna-langwa ayakwa eningarumuruma Mawijija-langw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-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kirrilyangkiyaminama-bu kirruwerringwur•denama ena-langwa-manja eningarumuruma ayakwa. Amandangwe-ka Mawijija nginuminarrikarranguma nganyangwa-langwa! Akena nara kirrakina yikuwerrungwur•danga ena-langwa-manja ayakwa ebina narrikarrangu-murrumanja arakburakba-kiya-wiya. Nara kirrakina yikuwerrungwur•danga ena-langwa-manja ayakwa-baba, kembirra kirrakina nara awerrungwur•duma nganyangwa ayakwa nganjukwaba-da akwa nara awerrikambilyuma ngayuwa-manja-da,” niyama Jesus wurrumurndakakinu-wa wurrububungkawa WarningiJudiya-w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wurrakwulyumide-ka warnumamalya wurrangbangbilyuwa-murra nakwunumurrkwulijeyinuma amiyerriya-manja wurrakina yakwujina. Wurrukwala warnumamalya wurrimimba umba wurrukwala wurrilandarrkawarriya akwa ngawa wurrukwala wurrirrengmurnirna wurrumurndakakina. Nuwembirrarinuma ngawa karukwulyuwakenu-murruwa akina akungw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dinuba eneja nakina nenikumamurikaja Neningikarrawara-langwa nilikenuma nidirrirnduma yenjerrikina akinu-wa akungwa akwa nirukwulyuwakajuwama akina. Kembirra nuwembirrarinuma ngawa wurrakina kinirukwulyuwakajina-murruwa nakina. Kembirra warningadinuba-wiya warnumamalya wurruwilyaba-ma wurrangbilyuwa-ma wurribina narrakburrangarnuma akungwa narukwulyuwakenu-manja, kembirra nuweningabadinuma eningerribirra-langwa angbilyu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ukwaba nakina nuwilyaba nenungkwarba nambilyuma yakwujina ngawa nuwilyakama angbilyuwa numurndakayuwanguma 38 mamarika iya yinungkwur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r•duma arakba akina-manja akungwa akwa nenirringka nakina nenungkwarba nukukwunumurrkwuluma yakwujina. Akwa neningma arakba nakina nenungkwarba nangbilyuwadinuma neningarakba-kiye-ka. Kembirra niyama Jesus enuwa-wa, “Ningkingayindena keningabadinama nungkuwa-na?” niyam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enungkwarba niyama, “Mungkwa akena, akini-yada ngawa karukwulyuwakena-manja akina akungwa, nara wurribina warnumamalya yelakwa warnikakumi-yada ngayuwa akungwa-manja. Ningiyaminama ningilikajama ningena, akena wurrukwala warnumamalya arakba nalyengmenama narrakburranginama akina akungwa adinuba-wiya,” niyama naki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2026-05-21T11:56:26Z</dcterms:created>
  <dcterms:modified xsi:type="dcterms:W3CDTF">2026-05-21T11:56:26Z</dcterms:modified>
  <dc:title>Bible.com.au: Janjana 5:1-47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