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presProps" Target="presProps.xml"/>
  <Relationship Id="rId54" Type="http://schemas.openxmlformats.org/officeDocument/2006/relationships/viewProps" Target="viewProps.xml"/>
  <Relationship Id="rId5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4056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njana 4:1-5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, nungkuwa,” yingiyama dakina didarringka, “angamba bajikala nungkwa-langwa? Angwujire-ka ena emedirra akungwa! Ngamba-langwa kembirra ningkakina kakarrnginama akina akwenenibika akungwa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yakwa-langwa numiranyungwa neningarakburakba-kiya nakina Jekaba yerrenukwama yakuwa-wa enena emedirra. Nakina nibekinuma enena-langwa emedirra akungwa aburruwa ena-langwa warninikuwena akwa ngawa ena-langwa jiba-murriya iya bulukwa-murriya aburrajukwaba. Wa! Aba jerriya nungkuwa ningkena ningkaruma umba Jekaba nakina naba-kiya-na?” yingiyama dakina didarringka Jesus-uwa-d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yama, “Yirramakinama ningena nungkuwa-wa kirribina kirrababurna-langwa karnumamalya yikibekinama enena-langwa emedirra akungwa, kembirra yikiyakwurrinama kirrakina ngarningka-d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ungkwurraja karningerribirra karnumamalya yikibekina-manja akina akungwa ebina kakwunama ngayuwa nungkwurruwa-wa, nara kembirra kirrakina eyakwurruma arakba-da. Ngalaja ebina akungwa ngayuwa kakwunamurra, akwenenibika akungwa, akina keyaminama wuburra laka ebina amukwa akungwa nabulbeyinama ajiringka-langwa. Akina akwenenibika akungwa yikakenibikinama karnumamalya karningangkawura-da,” niyama nakin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yingiyama, “A, nungkuwa, kembirra nganja yibekajiya-langwa akina akungwa kajungwa nari-yada eyakwurruma ngarningka akwa nari-yada arakba alikama akarrnguma yangkwurrangwa akungwa,” yingiyama yinginuminilawurrakaja Jesus-uwa dakin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yama Jesus ngaluwa-wa, “Jeyi! Likaja nangkirna nungkwa-langwa neningiyena akwa yikinilawurradina yangkwurrangwa nungkwurnuwa,” niyama nakin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yingiyama, “Ningeningenungkwarba-ma ningena!”Eneja Jesus niyama, “Amandangwa alyangmandukwuna ebina ayakwa ningkiyengbinuma ningkiyamama, ‘Ningeningenungkwarba-ma ningena.’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uwe-ka ningkarrawarrukwajuwama ningkiyar•danguma wurrumangbala warnungkwarba umba eneja nakina nuwilyaba nibina kiniyakeyinama aduwaba, nara nakina nungkwa-langwa nenumamalya neningiyena. Akena nungkuwa ningkilarrkbularrkbakama yimakama ngayuwa-manja,” niyama nakin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a!” ngalaja yingiyama dakina didarringka. “Nungkuwa, jerriya kembirra ningkakina ningkenikumakumaka ayakwa Neningikarrawara-langwa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yirra-langwa wurrumirumiranyungwa warningarakburakba-kiya WarningiJameriya neniyangmiyangmarngkwajuwama Neningikarrawaru-wa enena-manja angakarjiyinga angalya. Akena nungkwurraja KarningiJudiya kirriyaminama, ‘Jirujalema-manja yimbukwa akiniyangmarngkwajinama Neningikarrawaru-wa ngakwurruwa-da,’ kirriyaminama kirrakina,” yingiyama dakina-d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eningma WurruBarija warnungkwarba nuwengkirrika-mulangwa nawurrakilikenu-mulangwa wurrababurna warnumamalya Jesus-uwa umba wurrambawura Janjanu-wa wunenikumingekingambaji-yada wurrakina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yama ngaluwa-wa, “Yirramakinama enena ayakwa alyangmandukwuna nungkuwa-wa. Adinuba arakba nara karna eyangmarngkwajuma ngakwurra-langwu-wa Nungwenyungwa yelakwa enena-manja angakarjiyinga angalya akwa yakwujina angaba-manja angalya Jirujalema-manja umba yikiniyangmarngkwajinama enuwa-wa eningerribirra-manja angaly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-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ma ebina angalya ngeniyangmiyangmarngkwajina-murrumanja, umba eneja Nungwanyungwa ngarreningayindenama aduwaba akiniyangmarngkwajinama enuwa-wa ngarruwerrikilyangmandukwuna muwilyaba-ma ngawa mangma. Nungkwurraja KarningiJameriya karnumamalya karningbala kirrakina nibina-langwa kiniyangmarngkwajina-murrilangwa nungkwurruwa umba yirraja yarna YarningiJudiya yarnumamalya yarningma yarna nibina-langwa yiniyangmarngkwajina-murrilangwa. Eneja Neningikarrawara yirrenuwilyakajuwama yirruwa-wa akenenibikina-mulangwa ngarrababurna-langwa ngarnumamalya nakina. Niyama-mulangwa akina, kembirra yarningma yarna nibina-langwa yiniyangmarngkwajina-murrilangw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miyambena kembirra naka Neningikarrawara-na? Nenumawurrina nakina-da! Ngakwurraja kembirra ngarribina ngeniyangmarngkwajina-murrumurra enuwa-wa, akiniyangmarngkwajinama ngarruwerrikilyangmandukwuna muwilyaba-ma ngawa mangma,” niyama nakina Jesus ngaluwa-w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yingiyama dakina didarringka enuwa-wa, “Ngayuwa ningeningma arakba nakina nibina nenuminijirabama nenijirrkumarnuma amalyirra Neningikarrawara neningadinuba-wiya neningadinakba nenimikirra Christ kinilikajama yangkwurrangwa. Kembirra nakina kinilikaja-manja, yikenumakinamurra ababurna-langwa yirruwa-wa,” yingiyama dakina-d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yama, “Ngayuwa-bina ningena-da, ningibina ningiyengbiyengbinama ayakwa aduwaba nungkuwa-manja-da,” niyama nakina Jesus-d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i-yada ngawa aburraja Jesus-langwa warnikabuburrakiyuwa nalawurradinuma yenjerrikina akwa kembirra wurrakina nawurrakarndirndadinuma nenirringka-mulangwa nakina Jesus niyengbinu-mulangwa ayakwa dakina-manja didarringka. Akena nara wurrakina wurruwilyuwilyaba keyengbina aburnuwa-wa umba narrakilirrakungwurranga wurrakina aburnuwa-wa. Nara keyama ngaluwa-wa, “Miyambena ningkumangayinduma?” Akwa nara keyama Jesus-uwa, “Miyambena-burra nungkuwa ningkiyengbinama ayakwa dakaka-manja didarringka?” Nara keyama wurrakin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galaja dakina didarringka yingilalika yakwujina ngala-langwa budila adingira-murra umba yingilawurradina erribaja angalyu-wa. Akwa yingiyama warningakwujina-manja warnumamalya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wurruwayi! Kwa wurrilikaja! Wunirringka nangaba nenungkwarba nginumakamurra ngayuwa-manja ababurna-langwa amurndakibina ningiyama-mulangwa! Dukwa-bina nibina nenijirrkumarnuma neningadinuba-wiya nakina-na?”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ababurna warnumamalya narrilalika akina angalya umba nalikena angerriba Jesus-uw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ngilikenu-wiya dakina didarringka erribaja angalyu-wa, aburraja wurrakina warnikabuburrakiyuwa nenumarrakbakama Jesus-uwa akwa neyama, “Marrakba, alyubarina-langwa aninga nungkwaja!” neyama wurrakin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eneja Jesus nara enabakiyaba kenumingekingambajuwa wurribina warnumamalya, umba ena-langwa warnikabuburrakiyuwa yimbukwa narramingekingambajuwama wurrakina.Jesus niyengbinu-mulangwa diminingku-wa didarringka DadingiJameriya-langwu-wa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eneja niyama aburruwa-wa, “Ene-ka aninga arakba nganyangwe-ka ningenikalyubari-yada akena karningbala nungkwurruwa aduwaba ebina-langwa,” niyama nakina Jesu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raja ena-langwa warnikabuburrakiyuwa neyengkilabajeyina akwa neyama, “Dukwa arakba wurrukwala neniyikenuma naka aninga-da?” neyama wurrakin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a Jesus niyama, “Kinuminiyarrkuwarakinama ningena ayakwa nibina-langwa nginilarrka-mulangwa yangkwurrangwa enenu-wa angalya akwa ngarningka kijerrukwunama akina warka ebina nginukwama ngayuwa-wa ningenikiyama-langwa. Kiyamina-manja amurndakakina-langwiya ningena, kembirra kiladenama akwa kiyekirrerridinama ningena wuburra laka kiladikinama amurndakakina aning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-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burraja warnumamalya keyaminjaminama, ‘Yabiyarbuwa-manja yimawura kembirra arakba amaninga kawalyuwenama akwa ngakwurraja kembirra akarrangbinama,’ keyaminama wurrakina. Ngayuwa ngarramakinama nungkwurr-uwawa: Kwuja! Wurrandiya wurrarringka wurrangabu-wa warnumamalya! Wurrumurndakakine-ka warnikuwerrikambilyi-yada Neningikarrawara-manja. Wurrakina wuburra neyaminama amaninga ebina nawalyuwadinama warnikarrangbi-yada warnumamalya. Aburraja kembirra wurrakina warnikuwar•duwar•da karrarrangbinama amurndakakina amaninga. Umba eneja nakina Neningikarrawara nenenibikinama arakba wurribina nawerrikambilyama enuwa-wa warningangkawura,” niyama nakina Jesus ena-langwu-wa warnikabuburrakiyuwa.Akwa ngarningka niyama, “Ena engka ayakwa neyaminama, ‘Nuwilyaba nenungkwarba kinilungkwaburijinama amamamuwa amadidira umba nuwilyaba ningka nenungkwarba kinarrangbinama amaninga nakina,’ neyaminama akina. Alyangmandukwuna akina ayakwa. Wunalakine-ka wunambilyuma-langwa ngawa keniyekirrerridinama kembirra-d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rrakina wuburra nibina narrangbinama amaninga. Kembirra nganja ngayuwa ngarralarrkajama nungkwurruwa ebinu-wa angalya nara-murruwa nungkwurruwa yikuwar•danga warka kajungwa yikamakini-yada warnumamalya Neningikarrawara-langwa kawerrikambilyi-yada wurrakina enuwa-manja. Nara yikuwar•danga yakwujina nungkwurruwa yikamaka umba aburraja wurrukwala narramakama adinakba Neningikarrawara-langwa akina-manja angalya akwa warnikuwerrikambilyi-yada arakba enuwa-manja,” niyama nakina Jesu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dakina didarringka yinginuminiyengbinuma ayakwa Jesus-langwa-langwa wurrumurndakakina-manja WarningiJameriya warnumamalya akwa yingiyama, “Nginumakamurra nakina ababurna-langwa amurndakibina ningiyama-mulangwa ngayuwa,” yingiyama. Kembirra amurndakakina-langwa ayakwa ngala-langwa-langwa, aburraja wurrababurne-ka warnumamalya nawerrikambilyumurra Jesus-manj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wurrakina nawurrakilikena Jesus-uwa akwa nenumarrakbaka enuwa-wa nenikambilyingi-yada aburruwa-manja. Akwa kembirra Jesus nambilya yakwujina mambilyuma marringa-da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arakba kembirra wurrababurne-ka warnumamalya nawerrikambilyuma enuwa-manja mena nuwengkirrikenu-mubaba ena-langwa ayakwa aburrabakiyaba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rringamaka wurrakina dakinu-wa didarringka akwa neyama, “Nungkuwa yirrumakama ayakwa akwa kembirra yirruwerrikambilyuma arakba Jesus-manja yarna. Akena yirruwa yirrabakiyaba yirrengkirrikenuma ena-langwa ayakwa akwa yarningme-ka angwurra yarna nakina Jesus nibina akenenibikinama ngarrababurna-langwa ngarnumamalya enena-manja angalya ababurna-manja,” neyama wurrakina.Jesus neneningabaka-mulangwa nubungkawa-langwa nenikuwenikba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-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yamama adinakba-kiya ena-langwu-wa warnikabuburrakiyuwa, “Warnumamalya nara awerrungwur•duma wurrakina warnikumakumaka ayakwa Neningikarrawara-langwa wurribina nalikaja-mulangwa aburra-langwa-langwa angalya umba wurribina nalikaja-mulangwa eminingka-langwa angalya yimbukwa narrawerrungwur•denama,” niyamama nakina. Kembirra mambilyuma marringa numijerrida akwa nilalika akina angalya Jameriya umba nilikena nakina yadikina Keliliyu-w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rakba Jesus nilalika akina angalya Judiya umba nilawurradina angerriba akinu-wa angalya Keliliyu-wa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arningiKeliliya warnumamalya nawurrakilikenuma adinakba Jirujalemu-wa warnikambarringi-yada Akwurungkuwarrukwi-yada kajungwa warnikiyakuwerribiki-yada aburra-langwu-wa wurrarumuruma wurribinu-wa nawurrakijadangu-murruwa Yijiba-langwa. Narrirringkama arruburrubuda ebina niyamamurra Jesus yakwujina Jirujalema-manja. Kembirra niyar•du-manja nakina Jesus Keliliya-manja, wurrumurndakakina warnumamalya neniyekirrerrikama nakina nilikenu-mulangwa yenjerrikina aburra-langwu-wa angalya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mbilyu-wiya nakina Jesus yakwujina Keliliya-manja, kembirra nilawurradinuma akinu-wa angalya eyukwujiya Keyina ebina nikuwarrukwajuwa-murruwa akungwa akwurenu-wa. Umba aburnaja nubungkawa akwa ena-langwa nenikuwenikba nenambilyuma yakwujina engka-manja angalya eyukwujiya-manja engemba-manja Kabuniyuma. Akena nakina nenikuwenikba nangbilyuwadinuma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kina nenungkwarba nengkirrika-wiya niyar•du-mulangwa nakina Jesus Judiya-langwa, nilikena Jesus-uwa akwa neniyengkilabena enuwa-manja nenikiliki-yada Kabuniyumu-wa kajungwa nakina keneningabakini-yada ena-langwa nenikuwenikba nibina nenikijungwangena arngkidarrba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yama nubungkawu-wa, “Nara-manja nungkwurruwa karnumamalya arringkama ngayuwa awar•duma engbingbuda warka, kembirra nara kirrakina awerrikambilyuma ngayuwa-manja,” niyama nakina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yama nakina nenungkwarba Jesus-uwa, “Kwa! Likaja ngayuwa-manja! Nara-manja ningkena alikama, kembirra nganyangwa niyukwujiya kinijungwunama!” niyama nakina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yama enuwa-wa, “Nungkwa-langwa nenikuwena kineningabadinama ngarningka. Jeyi! Likaja lawurradina angalyu-wa enuwa-wa!” niyama nakina. Eneja nenungkwarba nenuminuwerrungwur•danguma niyengbinu-mulangwa Jesus akwa nilikenuma angalyu-wa arakba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nuwakburrangaja nungwenikba akwa wurrukwala warnikuminuwar•duwar•da nubungkawa-langwa mulikarrkuwilyarra mamurukwa akwa neyama enuwa-wa, “Ningkeningma? Nungkwa-langwa nenikuwena neningabaduma arakba!” neyama wurrakina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yama nubungkawa aburruwa-wa, “Ngambi-yada neningabaduma nakina?” Neyama aburraja enuwa-wa, “Yarrungkwa memerrkuwilyarra-manja mamawura, nakina numurndakuwarruwalyuma,” neyama wurrakina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a nungwenikba nilyandarrkena ebinu-wa ayakwa nenumaka-murruwa Jesus nenikeningabada-langwa ena-langwa nenikuwenikba, niyengbinuma mibina-manja ngawa meningiyarrungkwa memerrkuwilyarra-manja mamawura. Kembirra nakina nenungkwarba akwa wurrababurna ena-langwa warnumamalya nawerrikambilyuma arakba Jesus-manja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a kembirra arakba arngkambilyuma-ma arrubuda Jesus niyamama akini-yada ngawa nilalika-mulangwa Judiya umba nilikenu-mulangwa angerriba Keliliyu-wa. Ebina arrubuda ngarrakuwilyakajuwama ngarningka ngarna nilikenu-mulangwa Neningikarrawara-langw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lukwakwa nilyangkuwerribikajungwunuma nenikilika-langwa akina-langwiya angalya Jameriya aburruwa ena-langwa warnikabuburrakiyuwa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wurrakiyar•da wurrakina yakwujina Jameriya-manja akwa narrakburranga angalya aminababurna alikira emikirra Jakara. Akina angalya akwudangwa nuwambilyuma errikbilya angalya ebina Jekaba nenukwama ena-langwu-wa nenikuwenikba Jawijibu-w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-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kwujina ngawa ngalaja Jekaba-langwa emedirra akungwa nuwambilyuma akina. Eneja nakina Jesus nuwanbijungwuma nilikenu-mulangwa yeya engka-langwa akwa nambarringa akwudangwa akina-manja emedirra akungwa nakwukawura. Umba aburraja ena-langwa warnikabuburrakiyuwa nalikenuma wurrakina ngawa warnikubeyindi-yada aninga. Memerrkuwilyarra mamawura makina arakba-da.Ngalaja DadingiJameriya didarringka yingilikenuma yenjerrikina dadikakarrngi-yada akungwa dakina. Eneja kembirra Jesus niyama ngaluwa-wa, “Yukwa-langwa nganja akungwa marrakba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yingiyama dakina didarringka Jesus-uwa, “Wa! Nungkuwa ningkena NingkeningiJudiya umba nganja ningena NingeningiJameriya ningidarringka-da! Miyambena-burra nungkuwa yiyengkilabajama ngayuwa-wa akungwi-yada? Mungkwa yeningbala-yaminjaja-kiya yalakena!” yingiyama dakina-da. Aburraja WarningiJudiya warnumamalya nara kuwawurikeyina WarningiJameriya-langwa amurndakijika eningerribirra wurrakina-d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yama ngaluwa-wa, “Karukwa-maka ningkena keningmidinuma ebina nenikukwa-langwa Neningikarrawara nungkuwa-wa akena nungkwaja ningkeningbala ningkakina ngayuwa-da. Nungkuwa keningmidinu-maka ningkakina, kembirra yikiyengkilabenu-maka ngayuwa-wa akwa yibakwi-yada akwenenibika akungwa,” niyama Jesu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6">
  <a:themeElements>
    <a:clrScheme name="Theme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2026-06-15T11:51:34Z</dcterms:created>
  <dcterms:modified xsi:type="dcterms:W3CDTF">2026-06-15T11:51:34Z</dcterms:modified>
  <dc:title>Bible.com.au: Janjana 4:1-54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