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3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rringkama nakina Nenumawurrina Neningikarrawara-langwa kenirukwularrijina-mulangwa nungkuwa ningkakina. Nare-ka! Akena nungkwaja ningkeningma alyangmandukwuna akina ayakwa. Nakina Nenumawurrina wuburra laka ebina arrirra nuwangkarrinama eminibina-langwa angalya nangayindena-murruwa. Kengkirrajama ningkakina akinu-wa arrirra kabukwuna-murruwa, akena ningkikikamarra akina angalya eminibina-langwa kuwangkarrina-mulangwa akwa angerriba kalikaja-murruwa. Wuburra laka arrirra neyaminama, nara ningkakina arringkama enuwa Nenumawurrina Neningikarrawara-langwa kenirukwularrijina-manja ningkakina nungkuwa,” niyama Jesus Nikidimu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 eneja Nikidima, “Akiyamarrkinama kembirra ngarna akirukwularrinama ngarningka?” niya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yama nakina Jesus, “Jerriya ningkakina ningkenikakakirumaka WarningiJudiya-langwa warnumamalya, umba ningkikikamarra akina-langwa ayakwa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gkirraja! Yarna yirriyengbinama ayakwa ebina-langwa yirreningmidina-mulangwa akwa yirrirringkina-mulangwa yirra-langwa-murra menba. Akena nara kirribina kirruwilyuwilyaba KarningiJudiya karnikakakirumaka awerrungwur•duma enenu-wa ayakwa yirra-langwu-wa. Amandangwa engburingka ayakwa akina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maka-manja akina ayakwa nangekburakajungwuna-mulangwa enena-manja angalya akwa angkwulyumida-manja, yiminikalyikama ngayuwa. Kembirra yikamakina-manja nangekburakajungwuna-mulangwa Neningikarrawara-langwa-manja angalya abalkaya, nara ngawa aminuwerrungwur•duma nganyangwu-wa ayak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kirribina kirruwilyuwilyaba karnumamalya yikilikena-langwa ambaka karrawaru-wa, umba ngayuwa yimbukwa ningibina-murrada ningidirrirnduma yangkwurrangwa angaluba abalkaya-langwa akwa ningirukwularrinuma enena-manja angaly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eneja nakina Mawijija ningkajikama yingarna yididija-murra karrawara eka-manja alarrkburingka-manja angalya. Nenirringka-manja wurrumurndakibina warnumamalya yakinu-wa yingarna, kembirra eneja nakina Neningikarrawara neneningabakama wurrakina angbilyuwa-langwa. Amandangwe-ka akina wuburra keyaminamurra wurrakina warnungkwarba kabingkajikinama ngayuwa ningibina-murrada ningirukwularrinuma enena-manja angalya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karningerribirra karnumamalya kirribina yikuwerrikambilyama ngayuwa-manja, kembirra nakina Neningikarrawara yikenenibikini-yada karningangkawura kirrakina-da,” niyama Jesus Nikidimu-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ngikarrawara nilyelyingminuma angwurra ngarna ngarnumamalya ababurna-langwa angalya. Kembirra ngarrenuminilarrkenuma ena-langwa Nenikuwenikba nuwilyaba-ma yangkwurrangwa kajungwa ngarrababurna-langwa ngarribina akuwerrikambilyama enuwa-manja, nari-yada ngarnumawurrina arukwulyuwakama alikama ngarreyebijeba ambilyuma Neningikarrawara-langwa umba nakina Neningikarrawara akenenibikini-yada ngakwurruwa akambilyi-yada enuwa-manja ngarningangkawur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kenilarrkena ena-langwa Nenikuwenikba enenu-wa angalya nenikilekbi-yada ngakwurruwa-wa umba nenikenibiki-yada ngakwurruwa-manja ngarningangkawura nakina Nenikuwenikb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kidima nilikenu-mulangwa Jesus-u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garningerribirra ngarnumamalya akuwerrikambilya-manja Nenikuwenikba-manja, kembirra nara nakina Neningikarrawara alekbuma ngakwurruwa-wa. Akena ngarningerribirra ngarribina nara awerrikambilyuma enuwa-wa, ngarrenilekbenuma arakba ngakwurruwa-wa ngarnumamalya mena nara-baba akuwerrikambilya ena-langwa-manja Nenikuwenikba nuwilyaba-murra-manj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Neningikarrawara ngarrenilekbajama ngakwurruwa-wa? Kamakinama kembirra nungkwurruwa-wa. Eneja nakina Neningikarrawara nenilarrkenuma Nenikilarrkabarraka enenu-wa angalya. Akena nara ngarnumamalya alyelyingmama alarradada umba ngarrilyelyingminama alarrumur•da-manja. Nara eyamama eninginingaba umba ngarriyaminama awurruwurrariy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ababurna-langwa ngarnumamalya ngarribina ngarriyaminama awurruwurrariya, ngarruwurrikbinama alarradada. Nara kembirra alikama nakinu-wa Neningikarrawara ngakwurruwa mena ngarriyeliyena-mubaba akenirringkina-mulangwa nakina ngarriyama-mulangwa awurruwurrariy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rningerribirra ngarnumamalya ngarribina ngarriyuwarnama alyangmandukwuna ayakwa, ngarrilikajama nakinu-wa Nenikilarrkabarraka kajungwa akenirringkini-yada nakina ngarriyamina-mulangwa ngenuminiyarrkuwarakina-mulangwa Neningikarrawara-langwa ayakwa ngarrakina-da.Janjana nenuminiyengbinu-mulangwa Jesus-langw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Jesus akwa ena-langwa warnikabuburrakiyuwa narrilalika akina Jirujalema umba nawurrakilikena angerriba eminingku-wa angalya nara-murruwa alikira Judiyu-wa. Akwa nuwambilyuma yakwujina aduwaya-wiya wurrakina. Umba aburraja wurrababurna warnumamalya nawurrakilikenuma wurrakina Jesus-uwa. Kembirra nakina eneja Jesus arakba nenumingekingambajuwa wurrakina warnumamalya akina-manja angaly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ukwaba nakina Janjana nenumingekingambajuwama warnumamalya akina-manja angalya Ayinena. Akine-ka angalya akwudangwa engemba-manja Jalima-manja nuwambilyuma. Nakina Janjana nenumingekingambajuwama wurrakina yakwujina mena aruma-baba akungwa akina. Aburrajukwaba wurrababurna warnumamalya nawurrakilikenuma enuwa-wa akwa kembirra nenumingekingambajuwama wurrak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likenu-manja nakina Jesus yenjerrikina, nara ambaka nakina Janjana kinididijungwuna-langwiy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Janjana-langwa warnikabuburrakiyuwa narriyarrkingirrajuwama WarningiJudiya-langwa-langwa eningarumuruma ayakwa aburruwa nuwilyaba NeningiJudiya nenumamalya. Nalyelyimbukweyinuma wurrakina ayakwa narriyuwarnu-mulangwa aburra-langwa-manja eningarumuruma ayakwa warnikajarra-langwa ayarrka iya amurndakijik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likena wurrakina Janjanu-wa akwa neyama enuwa-wa, “Wayi, nungkuwa! Ningkeningma nibina nenungkwarba nambilyuma nungkuwa-manja ayakingaluba adalyuma emikirra Jardina, nibina ningkenuminiyengbinu-mulangwa nungkuwa? Kwuja! Nakina arakba nenumingekingambajinama warnumamalya aduwaba akwa wurrababurna-langwa nawurrakilikajamurra enuwa-wa-da!” neyama wurrakina Janjana-langwa warnikabuburrakiyu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anjana, “Yikarringkina-manja wurrakina warnumamalya eningaba warka keyaminama wurrukwala-manja, karningma kirrakina Neningikarrawara wurrakina kenumakinama warnikiyama-lang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uwilyaba NuBarija nenungkwarba nubungkawa WarningiJudiya-langwa warnumamalya nambilyuma nakina nenimikirra Nikidi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rruwa, ebina-wiya ngarramakama akwa ningiyamama, ‘Nara ningena ningibina kenuminijiraba kenijirrkumarna amalyirra Neningikarrawara neningadinuba-wiya ningeningadinakba umba nginilarrkama ngayuwa ningilyengmanguma adinuba-wiya,’ ningiyamama ningibina. Akwa kirrengkirrikenuma kirrakina nganyangwa ayak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wurrakina warnumamalya neniyuwarnama Jesus-uwa umba nganja ningena wuburra Jesus-langwa yinenubiyakaja. Enena kembirra alawudawarra ngarramakinama. Akini-yada ngawa wunalakina wunenikiyakaji-yada nawurrumukuma nenungkwarba akwa didarringka, eneja nibina nenumamalya nawurrumukuma-langwa wunenubiyakaja kiningalyilyena dibina didarringka nibinu-wa nawurrumukuma. Kembirra kinirungwudarra nakina nenumamalya akwa kenuminengkirrikaja nibina-langwu-wa nawurrumukuma ayakwa. Kembirra arakba kiniyekirrerridina nakina kinengkirrikaja-mulangwa ena-langwu-wa ayakwa. Akina-bu ngawa alawudawarra. Nganja ningena wuburra nakina nenumamalya. Kiniyekirrerridina nakina kinengkirrikaja-mulangwa nawurrumukuma-langwu-wa ayakwa umba ningene-ka ningiyekirrerra wurrakina-langwa warnumamalya nalikaja-mulangwa Jesus-u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e-ka naruma-dangwa numikbiyiya nilyengma nakina umba nganja ningena ningiyukwujiya,” niyama nakina Janjana ena-langwu-wa warnikabuburrakiyuwa akwa nijerrukwa ena-langwa ayakwa arakb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nibina nilikenuma angaluba karrawara-langwa, naruma-dangwa nakina numikbiyiya nilyengma umba ngakwurraja ngarriyukwayuwa ngarnumamalya ngarna ngarrababurna-langwa enena-manja angalya. Ngarna ngarribina ngarriyengbinama ayakwa amurndakibina-langwa nangekburakajungwuna-mulangwa yelakwa enena-manja angalya umba eneja naruma-dangwa nibina nilikenuma angaluba abalkaya-langwa yangkwurrangwa, niyirrbiyirrba ngawa niyengbinama ayakwa amurndakibina-langwa nangekburakajungwuna-mulangwa karrawara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renumakinama nakina amurndakibina nirringka-mulangwa akwa nengkirrikenu-mulangwa ngakwurruwa-wa. Akena nara ngarribina ngarruwilyuwilyaba akawiyebajuwa ena-langwa ayakw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rningerribirra ngarnumamalya ngarribina akawiyebajina-manja ena-langwa ayakwa, kembirra akabuwerrikirringkinama wurrukwala warnumamalya nakina Neningikarrawara nilyangmandukwun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nibina Neningikarrawara nenilarrkama yangkwurrangwa, nenilyangburrukwajinama ena-langwa Nenumawurrina niyirrbiyirrba ngawa enuwa-manja. Kembirra alibina-wiya ngawa niyengbinama nakina Neningikarrawara-langwa ayak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wenikba nilyelyingminama ena-langwa Nenikuwenikba akwa nenubungkawakama ababurna-manj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erribirra ngarnumamalya ngarribina akenuminiyarrkuwurrenama Nenikuwenikba-langwa ayakwa, nara enibikama Neningikarrawara akena akenilekbajama nakina ngarningangkawura ngawa umba ngarningerribirra ngarnumamalya ngarribina akuwerrikambilyama Nenikuwenikba-manja, akenenibikinama ngarningangkawura nakin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likenuma nakina alyarrngwalyilya Jesus-uwa akwa niyama, “Wayi, nungkuwa! Nara wurribina warningerribirra warnumamalya warnikiyama-langwa amurndakibina arruburrubuda ningkiyamina-mulangwa nungkuwa umba kinambilya-manja yimbukwa Neningikarrawara aburruwa-manja, kembirra keyaminama wurrakina arruburrubuda aburramba-langwa-da. Umba nungkwaja arakba ningkiyamama arruburrubuda ningkakina. Kembirra yarningma yirraja arakba nungkuwa ningkena ningkenikakakirumaka ningkibina ningkilikenuma abalkaya-langwa yangkwurrangwa Neningikarrawara-langwa,” niyama Nikidima Jesus-u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esus Nikidimu-wa, “Engkirraja! Nara karningerribirra-manja karnumamalya abungkawaduma nakina Neningikarrawara umba kirribina yikirukwularrina-manja yimbukwa ngarningka, kembirra kinubungkawadinama nakina-da. Amandangwa engburingka ayakwa akina!” niyama Jesus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yama eneja Nikidima, “Akiyamarrkinama ngarna ngarningka akirukwularrinama ngarraruma-manja? Nare-ka ngarrakina alawurraduma angerriba arrawu-wa ngarningka wurrirndirrka-langwu-wa mulkwa-da ngarnikirukwularri-yada-da!” niyama Nikidim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ngarningka nakina, “Engkirraja! Nara karningerribirra-manja karnumamalya abungkawaduma nakina Neningikarrawara kirribina kirrirukwularrinu-murrumanja wurrirndenungwa-langwa umba yikirukwularrina-manja yimbukwa ngarningka Neningikarrawara-langwa-murra Nenumawurrina, kirrakina-bina kembirra kinubungkawadinama nakina nungkwurruwa-manja-da. Amandangwa engburingka ayakwa akina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a-wiya kirrumurrkbalya-wiya, kirrirukwularrinuma wurrirndenungwa-langwa kirrakina-da. Umba yikirukwularrina-manja ngarningka Neningikarrawara-langwa-murra Nenumawurrina, kembirra yikenirukwularrijinama nakina ena-langwa-murra Nenumawurrina ena-langwi-yada kirriyukwayu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eyakikbijanguma akina-langwa ayakwa yirramaka-mulangwa nungkuwa-wa ningkenikirukwularra-langwa ngarningk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2026-06-15T11:50:50Z</dcterms:created>
  <dcterms:modified xsi:type="dcterms:W3CDTF">2026-06-15T11:50:50Z</dcterms:modified>
  <dc:title>Bible.com.au: Janjana 3:1-36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