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2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akina mijiyanga-murra na-likenuma, narrum-arrkarnuma ngawa makina meningakwalya abulalu-wa akungwa mena numi-lyangburrukwuma-baba makina akwal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kuwabijangeyinu-manja makina-langwa mijiyanga, narri-rringka angwura mijiyelya-manja. Ngalaja akina yakwujina eningadinakba akwalya akwa damba nuw-ambilyuma amarnin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Wayi! Wurru-wilyakina akwala akwalya yangkwurrangwa ebina aduwaba kirru-mangum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yumuna Bida ngarningka ni-njawudija mijiyanga-manja akwa num-arrkarna makina meningakwalya ariba-wa. Mama makina numi-lyangburrukwuma umba nara kumi-ngkarrngina. Ngalaja adidirrungwarna-wiye-ka akwalya 153 awurrakakina nuw-awiyebeyinu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kembirra aburruwa-wa, “Kwa, wurr-alyubarina-langwa!” Aburraja wurrababurna-langwa warnungkwarba nara karri-ngayindanga keni-yengkilabena ke-yama, “Ningkumiyambena ningkena?” Nara ke-yama mena warningma wurrakina Numikbiyiya-dangwa nakina-bab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a nakina Jesus n-akumarnumurru-wa ebina damba akwa nenu-kwa. Akwa ngarningka ni-yamama ngawa akwaly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rngkabiyakarbiya-ma ni-jadanguma Jesus ena-langwa-manja warnikabuburrakiyuwa n-enibuduma-langwa nakina-da.Jesus ni-yengbinuma-langwa ayakwa Bida-manj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rri-jerrukwama-langwa Jesus akwa ena-langwa warnikabuburrakiyuwa ebina damba akwa akwalya, Jesus ni-yama Jayumuna Bida-wa, “Jayumuna, ningkenikuwenikba Janjana-langwa, yi-maka! Jerriya wurrangaba aburra na-lyelyingminama yandiyanda ngayuwa-manja umba nungkwaja nungkuwa ningki-lyelyingminama angwurra ngayuwa-manja-na?” ni-yama nakina.Eneja Jayumuna ni-yama, “Yawa marrakba! Nungkwaja ningkeningma ningkena ngayuwa ningi-lyelyingminama nungkuwa,” ni-yama nakina.Kembirra Jesus ni-yama enuwa-wa, “Yimin-akwurrajina kembirra nganyangwa angaringariya jiba!” ni-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Jesus ni-yama Jayumunu-wa, “Jayumuna, ningkenikuwenikba Janjana-langwa, yi-maka! Jerriya ningki-lyelyingminama ngayuwa?” ni-yama nakina.Eneja Jayumuna ni-yama enuwa-wa, “Yawa marrakba! Nungkwaja ningkeningma ningkena ngayuwa ningi-lyelyingminama nungkuwa,” ni-yama nakina.Kembirra Jesus ni-yama enuwa-wa, “Yimin-akwurrajina kembirra nganyangwa jiba!” ni-yama n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arngkabiyakarbiya-ma Jesus ni-yama enuwa-wa, “Jayumuna, ningkenikuwenikba Janjana-langwa, yi-maka! Jerriya ningki-lyelyingminama ngayuwa?”Eneja kembirra Bida nu-werrikawarriyada neni-yengkilabenuma-langwa enuwa-manja Jesus arngkabiyakarbiya-ma ebina ayakwa ni-yamama, “Jerriya ningki-lyelyingminama ngayuwa?” Eneja Bida ni-yama Jesus-uwa, “Ningkumikbiyiya-dangwa, nungkwaja nungkuwa ningkeningma ababurna-langwa. Kembirra nungkuwa ningkeningma ngayuwa ningi-lyelyingminama nungkuwa-manja,” ni-yama nakina.Kembirra ni-yama Jesus, “Yimin-akwurrajina kembirra nganyangwa jiba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ilyerrikajungwunuma-langwa Jesus wurrumangbala wurrambilyuma-manja warnikabuburrakiyu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gkirraja! Ebina-wiya ningk-ambilyu-wiya ningkawurrumukuma, ningki-yaminjamama ningk-awiyuwiyebenuma dumbala ningkabakiyaba akwa ningki-likenuma erribirra amurndakibinu-wa ningki-ngayindangumurru-wa ningkakina. Akena ambaka k-eniyuwangkidinamurru-wa nungkuwa, aburraja warningerribirra warnumamalya kab-awiyebajinama dumbala akwa kabu-wilyakinama ebinu-wa angalya nara-murruwa a-ngayinduma nungkuwa a-likama umba akini-yada ngawa kabuminilirraku-mambalijinama nungkwa-langwa ayarrka-kiya. Amandangwa engburingka ayakwa akina!” ni-yama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Ni-yengbinuma akina ayakwa kajungwa ngarna ak-eningmidini-yada adinakba neniki-jungwa-langwa Bida amurndakakina-langwiya ayakwa akwa kembirra ambaka-murra ngakwurraja ngarniki-yangmarngkwaji-yada ngarniki-ngkubarrngaji-yada Neningikarrawaru-wa.) Kembirra Jesus ni-yama Bidu-wa, “Kwa! Yi-yuwarna ngayuwa-manja!” ni-yama nakina.Jesus ni-yengbinuma-langwa ena-langwa-langwa nenikaburrakiyuwa nibina ni-lyelyingmama-lang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Jesus akwa Bida neni-likenuma wunalakina lukwakwa. Akena Bida n-errikerra akwa neni-rringka nuwilyaba nenikaburrakiyuwa nibina ni-lyelyingminuma Jesus nen-aburrakiyuwarnuma enejukwaba aburnuwa-manja. (Nakina nibina nibina-murrada nenungkwarba nibina n-arndadadilyuma akwudangwa Jesus-manja ebina-manja nuw-alyubarinumurra-manja Akwurungkuwarrukwa-langwa aninga akwa ni-yama Jesus-uwa, “Yirrumiyambena yirruwilyaba yika-kwunama nungkuwa wurrububungkawu-wa warnungkwarba warniku-wardi-yada?” ni-yamama nakina Jesus-uwa.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da neni-rringka-manja nakina nenungkwarba, ni-yama Jesus-uwa, “A nungkuwa! Kini-yamarrkinama naka?” ni-yam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Bidu-wa, “Kini-ngayindena-manja ngayuwa naka kin-ambilya-manja neniba yanda-langwa ngawuya ki-lawurradina-manja yangkwurrangwa, nara nungkwa-langwa enena umba waka nganyangwa ningakwukawura-murra-langwa ningen-akwurrajinama-langwa nakina ningena. Nungkwaja kembirra, yi-yuwarna ngayuwa-manja,” ni-yama Jes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ikabuburrakiyuwa Jesus-langwa nuw-engkirrika enena ayakwa. Na-lyangkiyama nakina nenungkwarba nara a-jungwuma. Akena Jesus nara akina kini-yama, “Nara a-jungwuma nakina,” umba ni-yamama, “Kini-ngayindena-manja ngayuwa naka kin-ambilya-manja neniba yanda-langwa ngawuya ki-lawurradina-manja yangkwurrangwa, nara nungkwa-langwa enena umba waka nganyangwa ningakwukawura-murra-langwa ningen-akwurrajinama-langwa nakina ningena,” ni-yamama nakina J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nenungkwarba nibina-murrada nibina kirrenu-makinama nungkwurruwa amurndakenena-langwa-da. Kirrenumin-arrikarranguma ababurna-langwa ayakwa enena-manja jurra. Aduwaba-langwa ngarningma ngarna alyangmandukwuna-wiya amurndakibina ni-yamam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ilyu-wiya neniba Jesus, ni-yamama ngarningka ababurna arruburrubuda warka. Dukwa ningena ngawa-maka k-arrikarrikarranguma ababurna-langwa awilyuwilyaba-wiya jurra-manja amurndakibina ni-yamama-langwa. Akena nara-maka ebina angalya ningeniki-lyangburrukwaja-langwa enena-manja angalya angkwulyumidi-yada jurra k-arrikarranguma-langwa ngayuwa.Ena nga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-murra eneja Jesus ni-jadingama ngarningka ena-langwa-manja warnikabuburrakiyuwa wurrumangbala wurrambilyuma akina-manja angalya emikirra EningiDaburiyeja Akungwa. Aruma akungwa akina angalya. Akine-ka angalya aminambilyuma ekirra, EningiDaburiyeja akwa ngawa EningiKeliliya Aku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ikabuburrakiyuwa warnimikirra Jayumuna Bida iya Damija iya Nedeniyela, nibina nenungkwarba numinakina angalya Keyina Keliliya-manja, iya wunambilyuma nenikuwenikba-kiya Jebediya-langwa, akwa ngawa wunambilyuma wunenungkwarba-ki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a-merrkawiyebu-manja mamawura, eneja kembirra Jayumuna Bida ni-lyangkuwarumanguma akwalyu-wa akwa ni-yama nakina aburruwa-wa, “Ngi-likajama ningena akwalyu-wa. Yiki-yamarrkinama karna? Ngakwurruwa?” ni-yama nakina.Aburraja ne-yama, “Yawa! Ngakwurruwa ngarri-likajama,” ne-yama. Kembirra nuw-ambilyuwar•da akungwa-manja akwa narruma-larrijuwa arakba madirrungwarna meningakwalya makirndirndirrka makina. Akena nara ambaka karru-manga ngawa wurrakina.Ngarningka makina meningakwalya narruma-larrijuwama akena nara ngawa-da. Ne-yaminjamama ngawa wurrakinu...wa bi...ya ne-kba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-ambijangu-manja mamawura, eneja Jesus n-abalkayukwuna akwudangwa akungwa-manja akena warningbala ngawa nakina Jesus. Ngalaja makina mijiyanga awarrngkakwudangwa 100 metres num-ambilyuma ariba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-ardanga aburruwa-wa. “Kwurruwa...yi! Laka akwalya kirru-manga?” ni-yama nakina.“Nara ambaka!” ne-yama aburra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Wurr-errikba makina meningakwalya mekbuda-langwa-langwa mijiyanga, kembirra kirrakina yiku-menama akwalya,” ni-yama Jesus. Aburraja akina-langwiya ngawa ayakwa ne-yamama wurrakina. Dam! Adirrariyaba numi-ngkubarrnga makina meningakwalya. Ngalaja ababurne-ka akwalya num-awiyebeyinuma arakba. Nara kembirra karrum-arrkarn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enikaburrakiyuwa nibina Jesus ni-lyelyingminuma ni-yama Bida-wa, “Nakake-ka Numikbiyiya-dangwa!”Eneja n-engkirrika-manja Jayumuna Bida akina ayakwa, “Nakake-ka Numikbiyiya-dangwa,” kembirra n-awiyeba dadingikarrawara dumbala dibina nang-aburawaka-murrada adinuba-wiya, akwa nu-kuwabijanga akungw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2026-06-15T10:45:59Z</dcterms:created>
  <dcterms:modified xsi:type="dcterms:W3CDTF">2026-06-15T10:45:59Z</dcterms:modified>
  <dc:title>Bible.com.au: Janjana 21:1-25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