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2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ukwaba ningka-dangwa nenungkwarba nibina num-akburrangu-murrada mibina medirra adinuba-wiya, n-awiyeba arrawu-wa-da. Nanga-rringka-manja nakina dibina dumbala, kembirra neningma arakba amandangwa Jesus n-enibudu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mbaka wurrakina karru-mumiringka-langwa ebina ayakwa Neningikarrawara-langwa nuw-arrikarrijajungwunuma arakburakba-kiya-wiya, ebina ne-yamamurra kin-enibudinama-langwa Jes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lawurradinuma angalyu-wa wunalakina.N-abilyerrikajungwunuma-langwa Jesus Meri-manja DadinguMakidala-manj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ri ngarningka yingi-lawurradinuma mibinu-wa medirra narringa-makama-langwa wunalakina-kiya, biya yakwujina-wiya ngawa ying-ambilyuma dakina. Biya yingu-ngwadina arakba dakina. Ying-arjijeyuma ngawa yingu-ngwadungwadinuma medirra-manja errekba-manja dakina. Ying-abuluwendinga, ying-andirrarina arrawu-wa medirru-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ringa-rringka wunambilyuma wunenikumamurikaja-kiya Neningikarrawara-langwa. Nen-awiyebeyinumurra wunalakina dumbala dukwulyadada, akwa yakwujina nen-angmakayanguma n-ambilyumurra-manja Jesus nenumadangkwa adinuba-wiya, nuwilyaba aringka-langwa umba ningka alika-lang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yama wunalakina ngaluwa-wa, “Nungkuwa! Miyambena-burra ningku-ngwadungwadinamurra ningkena?” neni-yama.Ngalaja yingi-yama Meri aburnuwa-wa, “Nenu-manguma-baba nganyangwa Numikbiyiya-dangwa nenumadangkwa. Dukwa ngambu-wa nenu-wilyakama nakina? Ningeningbala ningena-da,” yingi-yama d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nyakuwarrukwajungwa akwa yingini-rringka Jesus n-arjeyuma yakwujina akena yingin-angkuwabijuwa nibin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ungkuwa! Miyambena-burra ningku-ngwadungwadinamurra ningkena?” ni-yama. “Angkaburra-wa ningkarramin-aburangkinama?” ni-yama.Ngalaja yingi-lyangkiyama dakina numinakina-bu angalya nenungkwarba n-akukwurrajuwama ebina eninganinga eka. Kembirra yingi-yama enuwa-wa, “A nungkuwa! Yi-manguma ngayuwa ningenumadangkwa? Yi-maka kembirra angalya ebina y-akumarnumurra-manja, kajungwa ki-likaji-yada akwa kumini-majungwuni-yada kumini-lawurrakajungwuni-yada,” yingi-yama Meri enuwa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ama ngaluwa-wa, “Adiyuwangkwa!”Ngalaja yingi-nyakuwarrukwajungwa enuwa-wa akwa yingi-yengba aburra-langwa-murra ayakwa Yiburuwa-murra, “Wa! Rabawuni!” yingi-yama. Akina ayakwa ne-yaminamurra “Ningkenikakakirumaka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ara a-lyingama ningena mena nara ambaka-baba ki-likena-langwa karrawaru-wa Nungwarrku-wa. Umba likaja dirrbura wurrukwalu-wa warnikabuburrakiyuwa nganyangwu-wa akwa ka-makina ayakwa ena nganyangwa, ‘Ki-likajama ningena karrawaru-wa nganyangwu-wa Nungwarrka akwa nungkwurra-langwu-wa Nungwenungwa, nibinu-wa ngawa Neningikarrawara nganyangwu-wa akwa Neningikarrawara nungkwurra-langwu-wa,’ ki-yamina nungkuwa wurrumurndakakina-manja warnumamalya,” ni-yama Jesus Meri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rn•debirra-langwa medir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-likena ebinu-wa angalya nuw-ambilyumurru-wa wurrumurndakibina warnikabuburrakiyuwa Jesus-langwa akwa narringa-maka aburruwa-manja yingini-rringkama-langwa Numikbiyiya-dangwa akwa ebina ayakwa ni-yengbinuma-langwa ngaluwa-manja-da.N-abilyerrikajungwunuma-langwa Jesus ena-langwa-manja warnikabuburrakiyu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ini-yada Jandi alyarrngwalyilya nuw-ambilyuma warnikabuburrakiyuwa Jesus-langwa wurruwurrakawura-ma alikira-manja arrawa. Narruwurraki-didikajungwunuma nuw-akbar•danguma-baba wurrububungkawa-langwa. Eneja Jesus ni-jadinga adirrariyaba akwa n-arjiyinga wurruwurrakuwilyarra akwa ni-yama, “Yilyurrkwa-murra yukwudukwuda wurr-ambily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wilyakajuwa ayarrka ena-langwa akwa memirrkwura. Aburraja na-werringekburadinume-ka angwurra neni-rringkama-langwa Numikbiyiya-d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aka ngarningka akwa ni-yama, “Yilyurrkwa-murra yukwudukwuda wurr-ambilya. Wuburra Nungwarrka ngini-larrkama enenu-wa angalya, ki-yaminama ngayuwa nganjukwaba ka-larrkajama yikuminu-war•deni-yada warka nganyangwa,” ni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bukwa nakina Jesus aburruwa-wa akwa na-murndabala arrirra ena-langwa akwa ni-yama, “Wunu-mena Nenumawurrina Neningikarrawara-l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amini-yakuwabijina-manja awurruwurrariya wurrukwala-langwa, eneja kembirra Neningikarrawara kenumini-yakuwabijinama. Akena nara-manja amini-yakuwabijuma nungkwurruwa awurruwurrariya wurrukwala-langwa, kembirra wurruwurrariya ngawa wurrakina-da,” ni-yama nakina.N-abilyerrikajungwunuma-langwa Jesus Damija-manj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aburrakiyuwa nenimikirra Damija, nibina wurrumemberrkwa wurrambilyuma-langwa, nara aburruwa-manja kin-ambilya akini-yada ngawa ni-jadinga-manja Jesus yakwuj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nenu-makama Damiju-wa akwa ne-yama, “Yarna yirra yini-rringkama Numikbiyiya-dangwa.”Eneja ni-yama Damija aburruwa-wa, “Nara-manja a-rringkama yinungwurnda ena-langwa-manja ayarrka ebina baja nenak-ar•dirrangumurra-manja akwa nara-manja yakina-murrada a-lyingama akwa ngarningka nara-manja awiyebajuma ayarrka nganyangwa ena-langwa-manja memirrkwura, kembirra kamini-kalyikinama kirrakina ayakwa nungkwurra-langwa,” ni-yama nakina Dami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mamangbala mambilyuma marringa aburraja wurruwurrakawura-murra nuw-ambilyuma wurrakina warnikabuburrakiyuwa alikira-manja arrawa, ebini-yada wuburra, Damija aburruwa. Mama nawurraki-didikajungwunuma umba ngarningka adirrariyaba ni-jadinga eneja Jesus akwa n-arjiyinga wurruwurrakuwilyarra akwa ni-yama, “Yilyurrkwa-murra yukwudukwuda wurr-ambilya,” ni-yama aburr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a ayakwa Damiju-wa akwa ni-yama, “W-akuma ayarrka nungkwa-langwa yelakwa akwa yimini-rringka ayarrka nganyangwa akwa wu-lawulawajiya ayarrka nungkwa-langwa akwa w-awiyebajiya edirra-manja memirrkwura-manja. Nara amini-kalyikuma umba eningmidina ngayuwa ningena,” ni-yama Jesus Damiju-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mambilyuma marringa numi-jerrida. Biya Jandi arakba akina. Na-larrumur•dinu-wiya ambaka buwa-wiya, yinguma-ngarranga Meri DadinguMakidala makinu-wa medirra. Ying-andeya akena yinguma-rringka arakba makina medirra numu-ngwur•dangminuma. Akine-ka angwarnda na-rnjirrkwajungwunuma akwukawura mulirrekbidjinu-wa medir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Damija ni-yama Jesus-uwa, “Wa! Ngeniyerriya Ningkumikbiyiya-dangwa nganyangwa akwa Ningkeningikarrawara nganyangwa ningkakina-da!” ni-yama Damija Jesus-u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enuwa-wa, “Ningk-eningmidina arakba nungkuwa yi-rringkama-langwa ngayuwa. Nara aburraja wurrababurna warnumamalya a-rringkama ngayuwa umba amandangwa kuw-eningmidinama ngayuwa-manja aburrajukwaba. Eneja kembirra Neningikarrawara kini-yaminama eninginingaba-wiya aburruwa-manja,” ni-yama Jesus nakina-da.Miyambena-burra Janjana n-arrikarranguma amurndakenena ayakwa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minu-war•danguma ababurna akwala warka arruburrubuda ena-langwa-langwa warnikabuburrakiyuwa akena nara ababurna-langwa kuw-arrikarrijungwuna enena-manja jurr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murndakenena nuw-arrikarrijungwuna enena-manja jurra kajungwa nungkwurruwa yik-eningmidini-yada Jesus-langwa, nibina nenumini-jirabama-langwa neni-jirrkumarnuma-langwa amalyirra Neningikarrawara neningadinuba-wiya neningadinakba, nibina-langwa Nenikuwenikba Neningikarrawara-langwa. Kembirra yiku-werrikambilya-manja enuwa-manja, karniba yik-ambilyama karningangkawura kirr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lawurrada arakba ying-angkarrinuma dakina ebinu-wa angalya nen-ambilyumurru-wa wunalakina Jayumuna Bida akwa ningka nenikaburrakiyuwa nibina Jesus ni-lyelyingminumurra. Nangalirraku-maka makina-langwa medirra akwa yingi-yama, “Nenu-manguma wurrukwala warnumamalya nenumadangkwa Numikbiyiya-dangwa mangaba-langwa medirra. Dukwa nga-manja nen-akumarnuma nakina-da? Yarningbala yarna yirra-da,” yingi-yama dakina aburn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kembirra wunalakina Bida akwa ngarningka nakina ningka nenikaburrakiyuwa Jesus-langwa nenu-mirajanga arakba akwa neni-likena aburnajukwaba makinu-wa medir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ngkirreyinuma ngawa wunalakinu...wa. Akena nuwilyaba ngawa ningka-dangwa n-angkarrina angwurra ni-lyengmanguma, biya num-akburranga adinuba-wiya enuwa medi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uluwendinga n-andirrarina akwa nanga-rringka dumbala yakwujina ying-anjalmurrkwuluma akena nara kin-awiyebena nakina. Errekba-manja ngawa n-ambilyu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amba-langwa Jayumuna Bida ni-yar•da arakba yakwujina medirra-manja. Nara kin-ambudidina amiyerra nakina errekba-manja umba nu-warrukwajungwa n-awiyeba makinu-wa medirra. Biya enejukwaba nanga-rringka dibina dumbala ying-anjalmurrkwuluma deyebijeba yakwujin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dingka dadingaringka dumbala ying-anjalmurrkwuluma deyebijeba yingi-lamurijungwunu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2026-06-15T10:33:13Z</dcterms:created>
  <dcterms:modified xsi:type="dcterms:W3CDTF">2026-06-15T10:33:13Z</dcterms:modified>
  <dc:title>Bible.com.au: Janjana 20:1-31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