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yama ngarningka aburruwa-wa, “Wurrijirabina eyukwujiya akungwa akwa wuniyikaja nibinu-wa nenungkwarba nembimbirrajina-murruwa aninga-murriya,” niyama Jesus. Kembirra neniyikena akungwa enuwa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wiya ngalaja akina akungwa nekuwarrukwajungwunuma wuburra amalyirra akwurena-langwa. Kembirra nilabenu-manja nakina, niyama, “Wa! Eningabe-ka ena!” Neningbale-ka nakina ebina-langwa nalikenu-mulangwa akina amalyirra. Akena aburraja warnikuminuwar•duwar•da wurribina narrijirabama akungwa warningma wurrakina-da.Kembirra eneja nenardijuwa nibinu-wa nawurrumukum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yama nakina enuwa-wa, “Ngarrababurna-langwa ngarnumamalya akaminijirabinama eningaba-dangwa amalyirra akwurena-langwa adinuba-wiya ngakwurra-langwi-yada warnumamalya. Kembirra kebekina-manja wurrakina adirrungwarna amalyirra, karrumilyakungwarndirrenama akwa kembirra akaminijirabinama awarrngkeningaba arija-langwa. Akena nungkwaja ningkakumarnuma eningaba-dangwa amalyirra akwurena-langwa arija-langwa akina-da,” niyama nakina nenungkwarba nibinu-wa nawurrumuku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rrubuda niyamama Jesus akina-manja angalya Keliliya akina-manja Keyina, eningadinuba-wiya akina ebina ngarrakuwilyakajuwama ngarna nilikenu-mulangwa Neningikarrawara-langwa. Yakwujina ngawa nakina nabilyerrikama arrubuda ena-langwa nuwabuwarrukwajungwunu-mulangwa. Yadikina-langwiya kembirra aburraja warnikabuburrakiyuwa ena-langwa nawerrikambilyuma enuwa-manja arakb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Jesus akwa dirndenikba akwa wurrarrkwurrkuwena akwa ena-langwa warnikabuburrakiyuwa nawurrakilikenuma nawurrakidirrirnduma Keyina-langwa angerriba Kabuniyumu-wa. Akwa nuwambilyuma yakwujina wurrakina mambawura marringa. Jesus nilikenu-mulangwa Neningikarrawara-langwu-wa angalya ebina Jirujalema-manj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wakwudangwudina arakba warnikambarringi-yada WarningiJudiya warnumamalya Akwurungkuwarrukwi-yada kajungwa warnikiyakuwerribiki-yada aburra-langwu-wa wurrarumuruma wurribinu-wa nawurrakijadangu-murruwa Yijiba-langwa. Eneja nakina Jesus nilikena arakba Jirujalemu-wa Neningikarrawara-langwu-wa angaly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wiyeba nakina arrawu-wa akena nenirringka warnungkwarba yakwujina narrakukwama bulukwa iya jiba akwa darrawurukukwa-murriya wurrukwalu-wa warnumamalya nabeyindangu-murruwa angwarnda-murra amurndakakina bulukwa-murriya warnikuminidaki-yada Neningikarrawara-langwa. Akwa ngarningka nenirringka nakina warnungkwarba nuwangmakayanguma yakwujina aburra-langwa-manja debila akwa narrumanguma angwarnda wurrukwala-langwa warnumamalya umba narrakwama eminingka angwarnda Neningikarrawara-langwa-langwa angalya warnikubeyindi-yada amurndakakina bulukwa-murri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yama-mulangwa amurndakibina arrawa, kembirra nuwerrikawarriyada akwa numakburranga makina merra yakwujina arrawa akwa nuwurrakijiranga makina-ma merra amurndakakina jiba iya bulukwa yadikina Neningikarrawara-langwa-langwa angalya angerriba errekbu-wa. Akwa nuwurrakabuluwendijuwa amurndakibina debila-murriya akwa nuwurrakijiraba angwarnda ebina narrumangu-mulangwa warnungkwarba yakwujina arra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yangkarjiyajungwuna Jesus wurrumurndakakinu-wa warnungkwarba narrakwa-murruwa dumurndakakina darrawurukukwa warnumamalyu-wa akwa niyama, “Wurringawurrakumena daka umba jeyi errekbu-wa! Nara amanguma angwarnda wurrajija-murriya-langwa yelakwa Nungwarrka-langwa-manja angalya! Umba jeyi wurrilikaja arakba yadada!” niyama Jes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ena-langwa warnikabuburrakiyuwa neyakuwerribika ebina ayakwa Neningikarrawara-langwa nuwarrikarrijungwunuma. Neyaminama, “Ninguwerrikubarrnginama nganja nungkwa-langwa-langwa angalya ningena,” neyaminama akina ayak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ikuwarrukwajuwa-mulangwa akungwa akwurena-langwu-wa amalyirr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ngiJudiya wurrububungkawa neniyengkilabena Jesus-uwa akwa neyama, “Yirruwilyakajiya kembirra arrubuda nungkuwa kajungwa yikeningmidini-yada yirraja wurribina bumaka-mulangwa ningkarndakbudadika-mulangwa ningkakina,” neyama wurrumurndakakina wurrububungkaw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Jesus nenuminilawurrakajuwa ayakwa wurrumurndakakinu-wa warnungkwarba akwa niyama, “Yikiburrija-manja ena alikira Neningikarrawara-langwa, kembirra mabiyakarbiya-manja mamawura kilikirakinama ngayuwa ngarningka akina-da,” niyama Jesus aburruwa-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yama, “Nare-ka! Nara ningkakina alikirakama akina alikira mabiyakarbiya-manja mamawura!” neyama wurrakina. “Aburraja yirra-langwa warnumamalya narrilikirakama enena alikira warnungkwurakba arakba 46 mamarika iya yinungkwura!” neyama wurrakin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Jesus numiniyengbijajungwunuma ayakwa nenikijungwa-langwa nenumadangkwa. Ena-langwa nenumadangkwa wuburra Neningikarrawara-langwa alikira akina neyam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kina nuwarumajungwunu-manja nijungwunu-mulangwa mabiyakarbiya mamawura, aburraja ena-langwa warnikabuburrakiyuwa neyakuwerribikinuma ebina niyengbinu-mulangwa Jesus ayakwa. Kembirra narrumiringkama ebina ayakwa Neningikarrawara-langwa nuwarrikarrijungwunu-mulangwa akwa ngawa ebina niyengbinu-mulangwa nakina Jes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bilyu-wiya Jesus Jirujalema-manja Akwurungkuwarrukwi-yada, aburraja wurrababurna warnumamalya narrirringkama arrubuda niyama-mulangwa akwa kembirra nawerrikambilyuma enuwa-manj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Jesus kenuwerrungwur•danga wurrumurndakakina warnumamalya nenuwerrikirringka-mulangwa wurrababurna-langw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ningayindanga warnikuminumakajaja-langwa ayakwa aburruwa-langwa mena neningma-baba aburra-langwa-manja mangma arrawa narruwilyakama ayakw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ambilyuma marringa numularrina arakba makina. Kembirra makini-yada ngawa aburraja wurrababurna warnumamalya nawurrakilikenuma akinu-wa angalya emikwulyumida Keliliya biya neyar•duma eyukwujiya-manja angalya emikirra Keyina. Nalikenuma wurrakina yenjerrikina mena nuwilyaba nakina nawurrumukuma keniyakeyini-yada dakina duwilyaba dadiyara. Ngalajukwaba Jesus-langwa dirndenikba dakina yakwuj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kwa ena-langwa warnikabuburrakiyuwa aburrajukwaba nawurrakilikenuma wurrakina yenjerrikina. Biya nawurrakambarringa warnikalyubari-yada aninga akwa warnikibeki-yada amalyirra akwurena-lang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bibekeyinu...wa, biya najerrida arakba akina amalyirra akwurena-langwa.Kembirra ngalaja Jesus-langwa dirndenikba yinginuwakwalya enuwa-wa akwa yingiyama, “Wayi! Nara arakba ebina amalyirra akwurena-langwa najerriduma,” yingiyama d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, “Nara ena nungkwa-langwa ningkenikiyama-langwa, umba waka nganyangwa ena kiyamina-mulangwa,” niyama nakina Jesus ngaluwa-wa. “Nara ambaka ningena nalikaja-wiya ningenikabilyerrika-langwa nibina narrubuda-dangwa nilyengma Neningikarrawara,” niya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dakina dirndenikba yingilikena wurrakinu-wa warnikuminuwar•duwar•da akwa yingiyama, “Kwurruwa! Wurriyamina arakba kirrenumakina-mulangwiya nakina nungkwurruwa-wa,” yingiyama d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alikira nuwambilyuma amangbala awilyaba adidirrungwarna budila angwarnda-murra-da. Aburraja WarningiJudiya warnumamalya narrilyangburrukwajuwama akungwa akina-manja budila warnikilarrngkwajarri-yada amurndakijika akwa warnikumangbajarri-yada ayarrka aburra-langwa. Biya neyaminjamama ngawa wurrakina arngkababurna-langwa narriyuwarnuma eningarumuruma-manja ayakwa aburra-langwa-man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 eneja Jesus wurrakinu-wa warnikuminuwar•duwar•da, “Wurrilyangburrukwajina akungwa awurrakingaba-manja budila,” niyama nakina. Kembirra narrilyangburrukwajuwa yanda-langwa namurndakilyangburrukwuna amurndakibina budil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2026-06-15T10:32:09Z</dcterms:created>
  <dcterms:modified xsi:type="dcterms:W3CDTF">2026-06-15T10:32:09Z</dcterms:modified>
  <dc:title>Bible.com.au: Janjana 2:1-25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