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8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9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-lawurrada, nenu-wilyaka Jesus ngarningka arrawu-wa alikiru-wa akwa ni-yama Balida Jesus-uwa, “Amiyambena angalya nungkwa-langwa k-arrangbama?”Akena eneja nara kini-yengbina ayakwa Jesus, ni-yengminjade-k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kembirra Balida enuwa-wa, “Miyambena-burra nara e-yengbuma ngayuwa-wa? Jerriya ningkeningbala ngayuwa ningena ningubungkawa ning-angkarrijinama angalya akwa nungkwurruwa? Kembirra ki-lyangkuwerribikajungwunama yib-enjungwurrena-murrikba akwa kab-ar•dirrena-murrikba ningkakina eka-manja-da,” ni-yama Balida Jesus-uw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Balidu-wa, “Y-angkarrijinama ningku-bungkawadinama ngayuwa-manja ningkakina mena-baba Neningikarrawara ngin-akumarnuma ningkubungkawa. Umba eneja nakina nenungkwarba nibina nginu-kwama ngayuwa nungkuwa-wa ni-yamama awurrariya-dangwa alyengma nakina,” ni-yama Jesus Balidu-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-langwa kembirra eneja Balida neni-ngayindanguma nakina angwurra ken-enjungwurranguma Jesus. Akena aburraja WarningiJudiya warnumamalya namurndaki-yangkarjiyajungwunuma wurrakina Balidu-wa akwa ne-yama, “Kin-enjungwurrena-manja ningkakina naka nenungkwarba, kembirra yikin-awinyambakeyinama nungkuwa akwa ngawa nungkwa-langwa nubungkawa Kajara kinalakina-da. Kini-yengbijajungwuna-manja neningerribirra nenumamalya nubungkawa naruma nakina, kembirra nara nakina amin-engkirrikama nakinu-wa nubungkawa Kajara-da,” ne-yama wurrakina-da. Nakine-ka Kajara naruma-dangwa nubungkawa NeningiRawu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gkirrika-manja Balida amurndakakina ayakwa, nenu-wilyaka arakba Jesus ngarningka errekbu-wa wurruwurrakwulyumida-wa warnumamalya. Biya n-ambarringa Balida eningayakwa-langwa-manja angalya. Aburraja narri-ngekburakama akina angalya malarra-murra. Narrum-akumarnuma ajiringka-manja marumuruma malarra miremburemberrbirra. Akine-ka angalya nibina-langwa nubungkawa ni-lyangkuwerribikajungwunuma-langwa warnumamalya-langwa warningaba-murrikba akwa wurruwurrariya-murrikba. Yiburuwa-murra ayakwa akina emikirra “Kabada”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rngkidarrba arakba memerrkuwilyarra. Kembirra mingka-manja mamawura Akwurungkuwarrukwa akina warniki-yakuwerribiki-yada WarningiJudiya warnumamalya aburra-langwa-langwa wurrarumuruma. Eneja kembirra ni-yama Balida wurruwurrakwulyumida-wa warnumamalya, “Kwurruwa...yi! Nenaka nubungkawa nungkwurra-langwa naruma-dangwa-da!” ni-yama n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ne-yangkarjiyajungwunuma Balidu-wa akwa ne-yama, “Wunu-wardena nakina...wu! Yikin-ar•dirrena ka-mambalinamurra-manja eka arakba...wu!” namurndaki-yama wurrakina. Eneja Balida ni-yama, “Yirri-ngayindena amandangwa ngayuwa kamin-ar•dirrenama nubungkawa nungkwurra-langwa naruma-dangwa eka-manja-na?” ni-yama nakina wurrumurndakakinu-wa warnumamalya. Aburraja wurrarumuruma WurruMinida warnungkwarba ne-yangkarjiyajungwunuma Balidu-wa akwa ne-yama, “Nuwilyaba-ma ngawa ngakwurra-langwa nubungkawa naruma-dangwa Kajara nakina, umba nara wurribina wurrukwala!” ne-yama wurr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Eneja Balida nenu-kwa Jesus aburruwa-wa arakba-da, warnik-ar•darri-yada Jesus wurrakina ka-mambalinamurra-manja eka-da.Wurrawinyamba nen-ar•dirranguma-langwa Jesus na-mambalinumurra-manja ek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urraja kembirra wurrumurndakibina wurrawinyamba neni-rndarrka Jesus arakb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wilyaka arakba angerriba engembu-wa angalya emikirra “Aringka-langwa-manja amadidira”, emikirra Yiburuwa-murra “Kalikada”. Umba eneja Jesus enabakiyaba ni-ngabukweyina ebina eka warnik-ar•darri-yada wurrawinyamba akina-manj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Balida nenu-maka wurrukwala-manja wurrawinyamba. “Wunu-wilyakina arakba naka nenungkwarba angerriba akwa yikini-larrkbarjena merra-murra,” ni-yam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akwujina ngawa nen-ar•dirranga Jesus ebina-manja eka ni-ngabukweyinumurra-manja nakina. Aburnajukwaba narralirrak-ar•dirranguma wunambilyuma wunenungkwarba-kiya ambilyuma-kiya-manja eka, nuwilyaba nekbuda-langwa-langwa, nuwilyaba nekalyarra-langwa-langwa umba Jesus wilyarr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rr-akumarna akarrikarra karrawara akina-manja eka nen-ar•dirrangumurra-manja Jesus. Akina akarrikarra Balida n-arrikarranguma. Ne-yama akina, “Naka nenungkwarba Jesus NeningiNejirida Nubungkawa naruma-dangwa WarningiJudiya-langwa warnumamalya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ingiJudiya warnumamalya narri-ridimindanguma amurndakakina ayakwa, akwudangwa ngawa-baba nuw-alkayanguma ababurna alikira. Akine-ka akarrikarra nuw-arrikarrijajungwunuma eminiminingka-murra ayakwa Yiburuwa-murra iya Ledina-murra iya Kirika-mur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arumuruma WurruMinida warnungkwarba ne-yama Balidu-wa wurrakina, “Nara arrikarruma, ‘Naka nubungkawa naruma-dangwa WarningiJudiya-langwa warnumamalya,’ umba wurr-arrikarrena, ‘Naka nenungkwarba ni-yamama, Ngayuwa ningena ningubungkawa ningaruma-dangwa WarningiJudiya-langwa warnumamalya,’ ” ne-yama wurrakina Balidu-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Balida ni-yama, “Akina ngawa-da. Akina ayakwa ning-arrikarranguma, kuw-ambilyamurra ngawa eningarngkuwilyaba,” ni-yama n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n-ar•dirranguma-langwa Jesus wurrakina wurrawinyamba wurrabiyarbuwa, nenumini-rndirrka kembirra dumbala ena-langwa akwa na-murnduweyina duwilyuwilyaba-wiya. Akwa ngarningka nenumini-rndirrka dingka dadingikarrawara dumbala dingbulirr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yelyimbukweyina wurrakina wurrawinyamba akwa ne-yama, “Nara daka dumbala ngu-kuwarruma, umba ngarru-malyangkeyina ngarr-akwuleyina ngarr-embirrkuwurrena akina biya aki-rringkina ngarrumiyambena aku-wurdiya ak-aburijaja,” ne-yama. Arakburakba-kiya-wiya Neningikarrawara-langwa ayakwa ngalaja nuw-arrikarrijajungwunuma akwa ne-yamama,“Na-murnduweyinumurra dumbala nganyangwa akwa na-malyangkeyinumurra nuw-akwuleyinuma narr-embirrkuwurranguma akina biya narri-rringka wurrumiyambena na-wurdingama nuw-aburijajuma warniki-rndirrka-langwa dadingikarrawara dumbala nganyangwa,”ne-yamama akina ayakwa. Kembirra na-malyangkeyinu-manja wurrakina wurrawinyamba, akina ayakwa na-lyangmandukwunadinuma amandangwa arakb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urridarringka nuw-alkilkayanga ngawa eka-manja akwudangwa. Jesus-langwa dirndenikba dakina iya dirndenikba-langwa dadiyamarnjadikba iya duwilyaba didarringka dadimikirra Meri, DadinguMakidala dakina, akwa ngawa duwilyaba dingka didarringka dadimikirra ngalajukwaba Meri, dibina dadingiyenikba Kiliyubeja-lang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ndeya Jesus karrawara-langwa biya neni-rringka nibina nenungkwarba ni-lyelyingminuma nakina-manja, akwa ngawa dirndenikba nen-alkilkayanguma wunalakina yakwujina. Kembirra ni-yama Jesus dirndenikba-wa, “Ngeniyerriya, kirradiyuwangkwa! Nungkwa-langwa arakba nakina naburrena arija-langwi-yada,” ni-yama ngaluwa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a ayakwa nakinu-wa nenungkwarba enamba-langwa akwa ni-yama, “Dirndena dakina arakba.” Kembirra yadikina ngawa eneja nanga-wilyaka dakina dirndenikba Jesus-langwa ena-langwu-wa angalya akwa ying-ambilyuma enuwa-manja dadingangkawura. Dirndenikba arakba kembirra dakina nanga-yengbijuwama.Jesus nu-werrikarrnguma-lang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akina wurrawinyamba narr-ararikama amakirnda akwurrirra eningaringki-yada. Kembirra nenumin-akumarna Jesus-langwa-manja aringka akwa nen-awiyebajuwa ngarningka dumbala wuburra nibina naruma nubungkawa n-awiyebenum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eningma arakba Jesus ni-jerrukwama-langwa warka ena-langwa akwa ni-yama, “Ningi-yakwurra ningena arakba akungwa,” ni-yama. Ni-yengbinu-manja akina ayakwa, kembirra na-lyangmandukwunadinuma Neningikarrawara-langwa ayakwa ebina nuw-arrikarrijajungwunuma arakburakba-kiya-wiy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uwilyaba menarlamba num-ambilyuma yakwujina, numi-lyangburrukwunuma makina alyikarrbuda ajirrkarnyerra akubibeka. Aburraja narru-manga alingajirra eka wuburra enungkwa akwa narri-lamuranguma wuburra alyukwurra-murra akwa narri-ngambajuwa ajirrkarnyerra akungwa akwa narri-ngkajika Jesus-langwu-wa alyelyikb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ngwurrkalyikama nakina. Biya ni-yama, “Ningi-jerrukwama arakba warka nganyangwa,” ni-yama. Kembirra nu-mikarrngaja aringka ena-langwa akwa nu-werrikarrnga arakba-da.Nuwilyaba nawinyamba nen-ar•dirranguma-langwa Jesus memirrkwura-manj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kwala warnungkwarba WarningiJudiya na-likena nubungkawu-wa Balida. Biya neni-yengkilabena wurrakina warniki-ngkarrngi-yada alakba wurribina-langwa warnungkwarba narra-wardanguma-langwa, akwa warniki-larriji-yada warnumadangkwa ebina-langwa eka, mena Buradi akina. Na-waranguma warnumadangkwa warnik-ambilyinga akina-manja eka maminakina-manja marringa mibina Jebuda, mena-baba makina mukwurdukwurda-baba mamawura makina MeningAkwurungkuwarruk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kwala wurrawinyamba na-likena akwa narri-ngkarrngarnuma alakba nuwilyaba-langwa akwa ngarningka ningka-langwa wunalekbina narra-wardanguma-langwa aburrubukwurruwa Jes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i-ngarranga wurrakina Jesus-uwa, biya nuw-andeya akena neni-rringka nakina ni-jungwuma arakba. Kembirra nara karri-ngkarrngarna alakba ena-langwa. Engkinyungwurra ngawa numin-ambilyu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uwilyaba nawinyamba nen-ar•darra arakba nakina Jesus memirrkwura-manja. Kembirra akina-wiya ngawa ngalaja numu-kwularrina merra numi-jirrkungwurrkwaja akung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bina-murrada nenungkwarba yakwujina n-arjijeyuma akwa neni-rruburringkama ena-langwa-murra menba biya n-arrikarranguma nakina amurndakenena ayakwa kajungwa nungkwurruwa karnumamalya yik-eningmidini-yada nungkwurrajukwaba. Eningikalyu-ma enena umba amandangwe-ka alyangmandukwuna ena. Neningme-ka ni-larrkbularrkbakinama nakina enena ayak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-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nuw-arrikarrijajungwunuma ena ayakwa Neningikarrawara-langwa. Ne-yamama akina,“Nara awilyuwilyaba amini-ngkarrnguma adidira ena-langwa,” ne-yamama akina.Akwa ena awilyaba engka ayakwa Neningikarrawara-langwa ne-yamama, “Wurrakina warnumamalya wurribina nen-ar•dirranguma nakina, keni-rringkinama enuwa-wa,” ne-yamama. Kembirra arakba alakina-kiya ayakwa na-lyangmandukwunadinuma amandangwa.Nen-akumarnuma-langwa Jesus nenumadangkwa medirra-manj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ngkwarba nenimikirra Jawijiba. NeningiJudiya nakina engemba-langwa angalya Arumudiya-langwa. Biya ni-likenuma nakina Balidu-wa akwa neni-yengkilabenuma kenu-meni-yada nenumadangkwa Jesus. Nakina Jawijiba nenikaburrakiyuwa Jesus-langwa enejukwaba akena nara kenu-maka wurrukwala-manja, mena n-akbar•danguma nakina WarningiJudiya-langwa wurrububungkawa.Eneja kembirra Balida ni-lyangkuwama. Biya eneja ni-likena Jawijiba akwa nenu-manga nenumadangkwa Jes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-yama wurrumurndakakina wurrawinyamba Jesus-uwa, “Wayi! Jerriya nungkuwa Ningkubungkawa WarningiJudiya-langwa warnumamalya?” ne-yama, akwa nenu-marngkajuwama nen-abadakalyakama akwa neni-laburrbajanguma wurrakina nenumukwurra-manja ayarrka-murra-d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uwilyaba ngarningka nenungkwarba nenimikirra Nikidima neni-likenuma aburnuwa nibina-murrada ni-likenu-murrada Jesus-uwa alyarrngwalyilya. Umba numa-wilyaka makina mababurna mirrijina, 30 kilogrammes. Amangwarra akina ebina na-kirruwanjuma eningaba, emikirra mura, akwa ngawa alibina-wiya na-ngwunyurrkwajeyinuma emikirra akina ala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wunalakina nenu-manga nenumadangkwa Jesus, akwa nen-errikbina mirrijina akwa nenu-wurumbijuwa neni-lamuranga dumbala-murra. Amukwiyadakina ne-yaminjamamurra aburraja WarningiJudiya warnumamalya akini-yada narr-akumarnu-manja warnumadangkwa wurrakina medirra-manj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-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manja angalya nenu-wardangumurra-manja Jesus, nuw-alkayanguma ngalaja eninganinga eka. Akwa medirra ngarningka makina num-ambilyuma yakwujina akwudangwa Kalikada-manja. Menikaduwe-ka makina medirra, murn•debirra ngawa num-ambambilyuma. Warnik-akumi-yada warnumadangkwa makina-manja akena nara ambaka. Biya nuw-akwudangwudina arakba akina Jebuda. Aburnaja kembirra wunalakina nen-akumarnuma Jesus nenumadangkwa yakwujina arrawa-manja akwa nenuma-didanga medirra aruma-murra angwarnd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Balida ni-jadinga nakina errekbu-wa nuw-ambilyumurru-wa wurruwurrakwulyumida warnumamalya. Biya ni-yama Balida aburruwa-wa, “Wurr-engkirrikiya! Ning-aburangkama ena-langwa awurruwurrariya nenaka-langwa, akena nara k-akburrangarna-da. Kembirra kinu-wilyakinama nakina yangkwurrangwa nungkwurruwa-wa yik-eningmidini-yada nungkwurramba-langwa neningawurrariya-ma,” ni-yama nakin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Jesus enejukwaba ni-jadinga errekbu-wa, nu-wilyakama ngawa ebina amakirnda akwurrirra aringka-manja akwa dibina dumbala n-awiyebenuma. Eneja ni-yama Balida wurrumurndakibinu-wa warnumamalya wurruwurrakwulyumida-wa, “Kwuja! Wuni-rringka! Naka-bina arakba-da!” ni-yama nakin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rumuruma WurruMinida warnungkwarba akwa wurrukwala warnikumungkakwurraja Neningikarrawara-langwa angalya neni-rringka Jesus-uwa wurrakina akwa ne-yangkarjiyajungwunuma ne-yama, “Wun-ar•dirrena nakina eka-manja...wu! Yikin-ar•dirrena eka-manja ka-mambalinamurra-manja...wu!” ne-yama wurrakina.Eneja Balida ni-yama aburruwa-wa, “Wunu-wilyakina nungkwurrabakiyaba akwa yikin-ar•dirrena eka-manja ka-mambalinamurra-manja! Mena nara-baba ningena k-akburrangarna awurrariya enuwa-manja-da!” ni-yama nakina wurrakinu-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ngiJudiya warnumamalya namurndaki-yama, “Yirra-langwa ayakwa eningarumuruma ngarraku-makinama neniki-jungwa-langwa nakina, ni-yamama-langwa nakina, ‘Neningikarrawara-langwa Ningenikuwenikba ningena,’ ni-yamama nakina,” ne-yama wurr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gkirrika-manja Balida akina ayakwa, kembirra n-akbar•de-ka angwurra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2026-07-08T15:12:59Z</dcterms:created>
  <dcterms:modified xsi:type="dcterms:W3CDTF">2026-07-08T15:12:59Z</dcterms:modified>
  <dc:title>Bible.com.au: Janjana 19:1-42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