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kembirra ni-yama nakina Jesus, “Ngarra-makama arakba ningena ngaya. Yikumin-aburangkina-manja ngayuwa-wa yimbukwa, kembirra wurra-larrkiya warna abu-likaja arakba,” ni-ya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 ayakwa ni-yengbinuma Jesus kajungwa ka-lyangmandukwunadini-yada ebina ayakwa ni-yengbinuma adinuba-wiya Nungwenikba-wa. Ni-yamama, “Ngangwa, wurrumurndakibina warnumamalya yu-kwama ngayuwa-wa, nara wurruwilyuwilyaba ka-rukuwurriyina warna umba ngarr-akwurrajuwama ningena,” ni-yamama. Kembirra amandangwa enena ayak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yumuna Bida nu-wilyakama kaliwanga enuwa-manja. Kembirra ni-ngkarbaja nakina akwa neni-rida nuwilyaba-manja nenungkwarba, nenumini-ngkarrnga mada mekbuda-langwa-langwa. Nakine-ka nenungkwarba nenimikirra Melkija nibina nenuminu-war•danguma warka naruma-langwa nubungkawa NuMini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Jesus nakina Bida-wa, “Wu-lawurrakajiya akina kaliwanga nungkwa-langwa,” ni-yama. “Ki-lyandiname-ka ngayuwa amandangwa ebina-langwiya nginu-makama-langwiya Nungwarrka arakba-wiya ngayuwa ningeniki-lyanda-langwa,” ni-yama nakina Jesus.Wurrukwala warnungkwarba nenu-wilyakama-langwa Jesus nakinu-wa Enij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awinyamba WarningiRawuma, nubungkawa aburra-langwa akwa ngawa wurrumurndakibina WarningiJudiya warnikumungkakwurraja angalya Neningikarrawara-langwa Jirujalema-manja, nenu-manga arakba nakina Jesus. Biya nenumin-ararika ayarrka ena-langw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u-wilyaka arakba Enija-langwu-wa angalya. Eneja nakina Enija NeningiJudiya narngkiyenikba Kayubaja-langwa nibina naruma nubungkawa NuMinida akini-yada ngawa. Umba neningadinakba nakina Enija nara-wiya Kayuba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murrada Kayubaja nenu-makama ebina-wiya wurrububungkawa-manja WarningiJudiya ni-yamama, “Wurruwilyaba-ma warnamamalya akabumini-jungwunama ngarrumurndakwulyumida-langwa ngarnumamalya,” ni-yamama nakina nubungkawa.Bida n-eningbaliyaminjajungwunuma-langwa Jesus-langw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kembirra Jayumuna Bida akwa ngawa nuwilyaba ningka nenikaburrakiyuwa Jesus-langwa neni-likena nen-aburrakiyuwarna nakina-manja Enija-langwu-wa angalya. Eneja n-awiyeba Jesus arrawu-wa akwa enejukwaba nakina ningka nenungkwarba n-awiyeba, mena neningma-baba nubungkawa Enij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eneja Bida kin-awiyebena umba errekba-manja ngawa n-arjeyuma dawa-manja. Eneja kembirra ni-jadinga ngarningka nibina ningka-dangwa nenikaburrakiyuwa Jesus-langwa akwa ni-yengbina ayakwa duwilyabu-wa dadiyara dibina ying-akwurrajuwamurru-wa angalya. Ngalaja kembirra yinginuminu-ngwur•dangmajuwa dawa. Kembirra ningka-dangwa nenungkwarba nenu-wilyaka Bida enejukwaba arrawu-wa arak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dadiyara Bida-wa, “Ningkena-bina nungkwajukwaba ningkenikaburrakiyuwa nangaba-langwa nenungkwarba-na?” yingi-yama dakina.“A•a! Nara ngaya-da!” ni-yama eneja Bida n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ngkwarba nenu-manguma-langw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wurruminakina angalya wurribina nenuminu-war•danguma warka Enija-langwa akwa wurrukwala wurribina warnikumungakwurraja angalya Neningikarrawara-langwa, narri-lirakama angwura mamukumurndada-baba, akwa nuw-alkayanguma angwura-manja na-wabilyakajungwunuma wurrakina. Eneja kembirra Bida ni-likena nawurrak-alkayangumurru-wa warnungkwarba akwa n-arjiyinga aburruwa-manja nu-wabilyakajungwunuma enejukwaba nakina-da.Enija neni-yengkilabenuma-langwa Jesus-uwa ayak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Enija neni-yengkilabena Jesus-uwa ena-langwa-langwa warnikabuburrakiyuwa. Biya ni-yama, “Amiyambena ayakwa ningkarr-akakirumakama wurrumurndakakina-manja?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ingena ngawa ningi-yengbiyengbinuma ababurna ayakwa nganyangwa nuw-engkingkirrikenumurra-manja wurruwurrakwulyumida-langwa warnumamalya. Ningarr-akakirumakama arngkababurna-langwa engka-manja iya engka-manja angalya Neningikarrawara-langwa-manja alikira jinikakwa-manja akwa ngawa ena-langwa-manja angalya Jirujalema-manja. Nara ki-yengbina ngayuwa ayakwa amurama, umba ningabilyerra ningi-yengbinu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mbirra yi-yengkilabajama ngayuwa-wa? Wurre-yengkilabaja kembirra wurrukwala warnumamalya wurribina nuw-engkirrikenuma ayakwa nganyangwa. Warningme-ka wurrakina, kemba wurre-yengkilabajama ebina-langwiya ningarra-makama-langwiya,” ni-yama Jesus Eniju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enikumungkakwurraja angalya Neningikarrawara-langwa n-engkirrika akina ayakwa ni-yengbinuma Jesus, biya neni-laburrbaja nenumukwurra-manja ayarrka-murra akwa ni-yama, “Ningkiyukwujiye-ka ningkeningaruma-ma akena ayarrkawarriya ayakwa ningki-yengbinama nubungkawa-wa!” ni-yama nakina Jesus-u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Ebina ayakwa ningi-yengbinuma, awurrariya-manja amurndakakina, wurra-maka kemba wurrangkwulyumida-manja warnumamalya aminakina-langwa, umba eningaba-manja, kembirra miyambena-burra yi-laburrbaja ningenumukwurra-manja?” ni-yama n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Enija neni-larrka Jesus narumu-wa nubungkawa NuMinidu-wa Kayubaja. Neni-larrkama n-ararikajungwunuma ngawa nakina-da.Bida n-eningbaliyaminjajungwunuma-langwa Jesus-langwa ngarningk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da ngawa n-arjijeyuma yakwujina nu-wabilyakajungwunuma. Aburraja kembirra wurrukwala warnumamalya ne-yama enuwa-wa, “Ningkena-bina amandangwa ningkenikaburrakiyuwa nangaba-langwa nenungkwarba-na?” ne-yama.Eneja Bida ni-lyangkilyuwakajuwa aringka. “Ngarra!” ni-yama. “Nara ngaya-da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ingka nenungkwarba yakwujina nibina nenuminu-war•danguma warka Enija-langwa, ni-yengbina arakba ayakwa Bida-wa. Nakine-ka nenungkwarba wunakali-yaminjaja nibina nenumini-ngkarrngarnuma mada Bida. Biya ni-yama nakina Bida-wa, “Jerriya ningkena-bina ningkibina ngayuwa yirra-rringkama ebina-manja angalya nenu-mangumurra-manja?” ni-yama nakina Bid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da ni-lyangkilyuwakaja ngarningka aringka n-eningbaliyaminjajungwa. Ngalaja akina-wiya ngawa dadinungkwarba jukwujukwa ying-ardinga arakba dakina.Neni-lyilyanguma-langwa Jesus Balidu-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jerrukwama-langwa nu-buriyaminuma-langwa, nu-warrukwa angakbilyuwalya angalya emikirra Kidirena aburruwa ena-langwa warnikabuburrakiyuwa, akwa na-likena aminababurnamurru-wa eka-murriya na-lungkuwarrinumurru-wa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buwa-wiya ngawa wurrukwala WarningiJudiya warnungkwarba nenu-wilyaka arakba Jesus errekbu-wa akwa angerriba eminingku-wa alikira. Namurndaki-likenuma Kayubaja-langwa-langwa angalya akwa ningku-wa nubungkawa nenimikirra Balida. Nakine-ka nubungkawa NeningiRawuma ni-lyingama akina-manja angalya Judiya.Akena nara wurrakina WarningiJudiya kuw-awiyebena arrawu-wa akinu-wa alikira NeningiRawuma-langwu-wa umba nuw-ambilyuma ngawa errekba-manja. Nara wurrakina kuw-awiyebena arrawu-wa, kajungwa nari-yada ka-ngkwabukwabakajungwuna ka-kwurdukwurdakajungwuna. Neni-ngayindanguma wurriyada kajungwa kuw-alyubarini-yada Akwurungkuwarrukwa-langwa aninga wurr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Balida ni-jadinga nenu-kwurukwa akwa ni-yama wurrumurndakakinu-wa warnumamalya, “Kwurruwa, miyambena-burra kini-lekba naka nenungkwarba? Ni-yamarrkama naka-bina?” ni-y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Neningaba-manja naka, nara-maka yikinu-wilyaka, akena nuwurrariya naka akwa akina-langwa yinu-wilyakama yangkwurrangwa,” ne-yama wurrakina Balidu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alida ni-yama, “Nungkwurrabakiya kemba wunu-wilyakina arakba nakina akwa yiki-lyangkuwerribikajungwuna nuwurrariya-murrikba nungkwurra-langwa-langwiya eningarumuruma ayakwa,” ni-yama Balida aburruwa-wa.Akena aburraja WarningiJudiya warnumamalya ne-yama, “Nara yarna a-jungwajuma warnumamalya. Umba nungkwurra-langwa eningarumuruma ayakwa eningiRawuma yirraku-makinama nara yarna a-jungwajuma warnumamalya,” ne-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eneja ni-yengbinu-manja Jesus ayakwa ena-langwu-wa warnikabuburrakiyuwa, nenu-makama nakina kenu-wurdijinama-langwa warnungkwarba eka-manja akwa keni-jungwajinama-langwa nakina. Kembirra na-lyangmandukwunadinuma amurndakakina ayakwa amandangw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alida n-awiyeba ngarningka arrawu-wa alikiru-wa akwa nen-ardija Jesus-uwa akwa ni-yama, “Nungkuwa ningkena Ningkubungkawa WarningiJudiya-langwa warnumamalya-na?” ni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Jerriya nungkwabakiyaba ningkena yi-yendabajama? Dukwa wurrukwala bu-makama ngayuwa-langwa-na?” ni-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alida ni-yama, “Wa! Ngayuwa ningena NingeningiJudiya-na! A•a! Nungkwa-langwa warnumamalya akwa wurrarumuruma WurruMinida warnungkwarba bi-lyilyanguma nungkuwa ngayuwa-wa-da. Ningki-yamarrkama ningkena-burra?” ni-yam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ara ningena a-bungkawaduma enena-manja angalya wuburra wurrukwala na-bungkawadinama. Wurrakine-ka wurrukwala karra-kirriyakama WarningiJudiya-manja wurrububungkawa nari-yada ngayuwa kabu-manga. Ngarra! Nara kuw-awinyambada nganyangwa warnumamalya umba wurrumilyukwa wurrakina nuw-ambilyuma. Ngarrumineyebijeba ngarna ngarru-bungkawadinama, waka ngaya umba waka nungkwurraja!” ni-yama nakina Jesus Balidu-w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Balida ni-yama enuwa-wa, “Aba jerriya-bina ningkena ningkubungkawa?” ni-yama.Eneja Jesus ni-yama, “Nungkwabakiyaba arakba yi-makama ngayuwa ningubungkawa ningena. Nganja ningi-rukwularrinuma akwa ningi-likenuma enenu-wa angalya kajungwa ki-yengbini-yada warnumamalya-manja Neningikarrawara-langwa-langwa ayakwa alyangmandukwuna umba nara akwala-langwa. Aburraja warningerribirra warnumamalya kabumin-engkirrikaja-manja ayakwa alyangmandukwuna-dangwa, kuw-engkirrikajama wurrakina ngayuwa-wa,” ni-y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u-wa angalya nawurra-murndukweyinumurru-wa arngkirngkawura-wiya. Eneja nibina Judija neningma arakba akina angalya, nibina neniku-kwi-yada Jesus wurrumurndakibinu-wa wurrububungkawa kajungwa warniku-wardi-yad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Eneja Balida ni-yama, “Aki-yamarrkinama dukwa ak-eningmidini-yada ngarna ayakwa alyangmandukwuna-dangwa?” ni-yama.Balida nenu-kwama-langwa Jesus wurrarumuruma-wa WurruMinida warnungkwarba warniku-wardi-yada Jesus wurrakina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Biya kembirra Balida ni-lawurrada errekba-wa WarningiJudiya-wa warnumamalya akwa ni-yama aburruwa-wa, “Nara naka a-lekbuma ningena, neninguwurrariya-ma-baba. Umba neningaba ngawa nak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a-langwa-langwiya ayakwa eningarakba-kiya-langwa nganja ngayuwa keni-jadijinama wurruwilyaba warnungkwarba wurribina na-didikajungwunuma. Ningi-yaminjaminamurra nganja ababurna-langwa Akwurungkuwarrukwa. Yiku-makina kembirra! Nungkwurraja kini-ngayindena ngayuwa kin-enjungwurrenama naka Nubungkawa KarningiJudiya-langwa karnumamalya?” ni-yam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ngkarjiyajungwunuma enuwa-wa, “Nara nakina! Yirru-warenama nakina umba yini-ngayindenama Baraba. Yirrumini-jadijiya nakina ni-didikajungwunuma-langwa!” ne-yama. Umba eneja Baraba nibina ni-ngekbungekburakama awinyamba n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rumuruma WurruMinida akwa WurruBarija warnungkwarba narra-larrkama wurrukwala warnungkwarba Judija-manja. Wurrukwala WarningiRawuma wurrawinyamba umba wurrukwala wurribina warnikumungkakwurraja angalya Neningikarrawara-langwa Jirujalema-manja. Biya nawurraki-likena narru-wilyakama kaliwanga akwa bajananga akwa narri-kekuwarakama amukwa angwura. Biya na-likena arakba ebinu-wa angalya nuw-ambilyumurru-wa Jesus-murriya wurr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rakba Jesus neningma nakina warniki-yama-langwa wurrakina nara-wiya ke-yar•danga. Kembirra Jesus nenu-kwurukwa Judija-murriya-wa akwa ni-yama aburruwa-wa, “Wayi! Angkaburra-wa kirramin-aburangkinama karna?” ni-yama n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sus NeningiNejiridu-wa!” ne-yama aburraja.Biya enamba-langwa ni-yama Jesus, “Ningena ngaya-da!” Eneja Judija nu-kuwarjeya yakwujina ngawa aburruwa-manja, nibina neniku-kwi-yada Jesus aburruwa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nuw-engkirrika-manja wurrakina warnungkwarba akina ayakwa Jesus-langwa, arngkawura-wiya nawurraku-ngwudarra erribaja arngkidarrba wurrakina, akwa namurndaki-ngkilarra ajiringk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garningka ni-yama Jesus aburruwa-wa, “Angkaburra-wa kirramin-aburangkinama karna?” ni-yama.“Jesus NeningiNejiridu-wa,” ne-yama aburra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2026-06-15T11:52:19Z</dcterms:created>
  <dcterms:modified xsi:type="dcterms:W3CDTF">2026-06-15T11:52:19Z</dcterms:modified>
  <dc:title>Bible.com.au: Janjana 18:1-40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