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53975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njana 17:1-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nja ngayuwa arakba ningarra-makama nganyangwa warnikabuburrakiyuwa ababurna-langwa ayakwa amurndakibina nungkuwa yi-makama ngayuwa-manja umba aburraja narru-werringwur•danguma akina-manja. Warningme-ka amandangwa warna ningi-likenuma-langwa ngayuwa yadikina nungkuwa-langwa akwa ningkakina-bina yi-larrkama-langwa ngayuw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nja ningena ningarraminu-buriyaminama wurrumurndakenena-langwa. Nara ningena aminu-buriyamama wurrumurndakibina-langwa warningbala-murrilangwa ngayuwa umba wurribina-langwa yimbukwa yu-kwama-langwa ngayuwa-wa ningarraminu-buriyaminama, mena nungkwa-langwa-baba wurrumurndakenen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urrumurndakakina warnumamalya wurribina nganyangwa, nungkwajukwaba wurrakina nungkwa-langwa. Umba wurrumurndakakina warnumamalya wurribina nungkwa-langwa, nganjukwaba nganyangwa wurrakina y-awurakeyinama. Wurrakine-ka karramin-abilyerrikinama karr-eningmikinama wurrukwala warnumamalya ngayuwa-langwa ningibina ningarrubuda-dangwa ningukwulyubena ningilyengm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ngwa Ningkungwurriyaka ningkakina umba ningubukwaya arakba ningi-likajama nungkuwa-wa. Arngkidarrba arakba nara ngayuwa ningena ambilyama enena-manja angalya, umba nganyangwa warnikabuburrakiyuwa kuw-ambilyama yelakwa arija-langwa. Nungkwaja ningkakina ningkarrubuda akwa yi-ngbudirrkama ngayuwa. Kembirra ka-didirrakinama warna kajungwa wurruwilyaba-mi-yada wurrakina wuburra yakuwa yuwilyaba-ma yalaken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ng-ambilyu-wiya nganja ngayuwa aburruwa-manja, ningarra-didirrakama wurrakina yi-ngbudirrkama-langwa ngayuwa. Ningarr-akwurrajuwama akwa nara wurruwilyuwilyaba ka-rukuwurriyina warna. Akena nuwilyaba-ma yimbukwa nenungkwarba kini-jungwunama akwa kinu-rukwulyuwakenama nenumawurrina ena-langwa. Kini-yamina-manja nakina, kembirra ngalaja akina ayakwa nungkwa-langwa ka-lyangmandukwunadinama ebina nuw-arrikarrijajungwunuma arakburakba-kiya-wiy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ngubukwaya nganja arakba ningi-likajama nungkuwa-wa, umba ningi-yengbinama amurndakenena ayakwa nganyangwu-wa warnikabuburrakiyuwa ning-ambilya-wiya ngayuwa ambaka enena-manja angalya, kajungwa ka-werrikilyelyingmajungwuni-yada wuburra ngayuw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nja ningarra-makama arakba warna amurndakibina ayakwa yu-kwama nungkuwa ngayuwa-wa. Wurrumurndakibina warnumamalya warningbala-murruwiya nungkuwa, nara wurrakina abulirrangkwama nganyangwa warnikabuburrakiyuwa, wuburra nara wurrakina abulirrangkwama nganjukwaba ngayuwa. Nara-baba wurrakina abulirrangkwama aburruwa-manja, kembirra narra-wurrikbinama aburruwa-wa wuburra laka bu-wurrikbinama ngayuwa-w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ngwa, nara ningena e-yengkilabama nungkuwa-wa ningkeniku-wilyaka-langwa ningkakina nganyangwa warnikabuburrakiyuwa enena-langwa angalya nuw-ambilyamurra-langwa wurrumurndakibina warningbala-murruwiya nungkuwa umba yirra-yengkilabajama nungkuwa kajungwa ka-didirrakini-yada nibina-langwa nuwurrariya nikaly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urrumurndakibina warnumamalya warningbala-murruwiya nungkuwa, nara wurrakina abulirrangkwama nganyangwa warnikabuburrakiyuwa, wuburra nara wurrakina abulirrangkwama nganjukwaba ngayuw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ngwa, nungkwa-langwa ayakwa alyangmandukwune-ka eningangkawura. Akina-murra ayakwa, k-abulirrangkwunama ningkakina warna wurribina-langwa warningbala-murruwiya nungkuw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-buriyaminuma-langwa Jesus Nungwenikba-w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nja arakba ningarra-larrkajama warna enenu-wa angalya akwa ababurnu-wa wurrumurndakibinu-wa warnumamalya warningbala-murruwiya nungkuwa, wuburra laka nungkuwa yi-larrkama nganjukwaba ngayuwa yangkwurrangwa aburruwa-w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yuwa ngarra-ngayindenama nungkuwa yik-abulirrangkwuni-yada ngayuwa kajungwa kembirra aburramba-langwa ka-ngayindeni-yada nungkuwa k-abulirrangkwuni-yada wurrumurndakakina,” ni-yama Jesus.Jesus nenuminu-buriyaminuma-langwa wurrababurna-langwa wurribina ka-werrikambilya-murruwiya ambaka-murra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garningka ni-yama Jesus Nungwenikba-wa, “Nara ningena e-yengkilabama wurrumurndakenena-langwa warnikabuburrakiyuwa yelakwa yimbukwa, umba ngarningka aburrajukwaba wurrukwala-langwa ningarramini-yengkilabajama wurrumurndakibina-langwa ka-werrikambilyama-langwa ambaka ngayuwa-manja kuw-engkirrikajama-langwa ebinu-wa ngawa ayakwa ke-yengbinamurru-wa nganyangwa warnikabuburrakiyuwa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ngwa, ngayuwa ningarra-ngayindenama kuw-ambilyi-yada wurrababurna-langwa wurruwilyaba-ma ngawa wurruwurrakawuru-ma akwa kuw-ambilyi-yada yakuwa-manja wuburra laka nungkuwa ningk-ambilyama ngayuwa-manja akwa nganjukwaba ngayuwa ning-ambilyama nungkuwa-manja akwa yuwilyaba-ma yalakena. Aburraja kembirra aki-yakeyini-yada wurrakina yakuwa-manja kajungwa wurrukwala warnumamalya enena-langwa angalya akwa angkwulyumida-langwa kuw-eningmidini-yada yi-larrkama-langwa ningkakina ngayuwa yangkwurrangwa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nja ngayuwa ningarra-ngbudirrkama akwa ningarra-kwulyubenikama ngayuwa-murra nganyangwu-wa warnikabuburrakiyuwa, wuburra laka nungkuwa y-akumarnuma ngayuwa ningarrubuda-dangwa ningukwulyubena ningilyengma kajungwa kembirra wurruwurrakawura-murri-yada wuburra laka yakuwa yuwilyaba-ma yalaken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yuwa ningena arakba ning-ambilyama aburruwa-manja umba nungkuwa arakba nungkwajukwaba ningk-ambilyama ngayuwa-manja, kajungwa wurrakina ke-yakeyini-yada ngawa karruma-wilyakini-yada muwilyaba-ma mangma. Karruma-wilyakinama-langwa muwilyaba-ma mangma, kembirra aburraja wurrababurna-langwa warnumamalya wurribina warningbala-murruwiya nungkuwa, kuw-eningmidinama wurrakina yi-larrkama-langwa ningkakina ngayuwa yangkwurrangwa akwa ngarningka ningki-lyelyingminama nungkuwa nganyangwa warnikabuburrakiyuwa wuburra laka nungkuwa ningki-lyelyingminama nganjukwaba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ngwa, nungkuwa arakba yu-kwama warna nganyangwa warnikabuburrakiyuwa ngayuwa-wa akwa kembirra ngayuwa ningarra-ngayindenama kuw-ambilyi-yada ngayuwa-manja ebina-manja angalya k-ambilyamurra-manja ningena. Aburraja kembirra wurrakina kabu-rringkinama ningena ngayuwa ningarrubuda-dangwa ningukwulyubena ningilyengma. Nungkwaja nungkuwa ningki-lyelyingminuma ngayuwa adinuba-wiya nara-wiya ambaka ki-ngekburaka ababurna-langwa. Ningki-lyelyingminuma-langwa nungkuwa ngayuwa-manja, kembirra y-akumarnuma ngayuwa ningarrubuda-dangwa ningukwulyubena ningilyengma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ngwa, ningkibina Ningkuwerrikidirrbura, aburraja wurrumurndakakina warnumamalya enena-manja angalya akwa angkwulyumida-manja warningbala-wiya nungkuwa akena ngayuwa ningeningma nungkuwa akwa aburrajukwaba nganyangwa warnikabuburrakiyuwa warningma nungkuwa yi-larrkama ngayuwa yangkwurrangwa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yuwe-ka arakba ningarramin-abilyerrikama ningarr-eningmikama wurrakina nungkuwa-langwa akwa ningiyirribiyirrba ngawa ki-yaminjaminama ningena kajungwa kembirra ka-lyelyingmajeyini-yada wurrakina wuburra nungkuwa nungkwajukwaba ningki-lyelyingminama ngayuwa akwa ngarningka nganja k-ambilyi-yada aburruwa-manja yirruwilyaba-ma. Amandangwa,” ni-yama nakina Jesus Nungwenikba-wa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i-jerrukwama-langwa ni-yengbinuma-langwa Jesus ayakwa ena-langwa-manja warnikabuburrakiyuwa, kembirra nu-ngwundikadinga karrawaru-wa akwa ni-yama, “Ngangwa, enena-bina arakba kamin-abilyerrikini-yada k-eningmikini-yada nungkuwa warnumamalya-manja ngayuwa-langwa, ningibina-langwa nungkwa-langwa-langwa Ningenikuwena, ningarrubuda-dangwa ningukwulyubena ningilyengma. K-eningmikinama wurrakina kajungwa ngayamba-langwa k-eningmikini-yada arrkala nungkuwa-langwa, ningkibina ningkarrubuda-dangwa ningkukwulyubena ningkilyengma nungkwajukwab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ngkuwa yi-bungkawakama ngayuwa wurrababurna-manja warnumamalya enena-manja angalya akwa angkwulyumida-manja, kajungwa ngayuwa k-enibikini-yada wurrababurna-langwa warniba warningangkawura wurrumurndakibina yu-kwama ngayuwa-w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uw-eningmidina-manja wurrakina nungkuwa ningkibina ningkuwilyaba-ma ningkilyangmandukwuna Ningkeningikarrawara akwa kuw-eningmidina-manja ngayuwa ningibina yi-larrkama nungkuwa yangkwurrangwa, kembirra kuw-ambilyama warniba warningangkawura wurrakin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ngi-jerrukwa arakba amurndakibina warka yu-kwama nungkuwa ngayuwa-wa ningeniki-yami-yada. Ningi-yamama-langwa amurndakakina, kembirra arakba ngayuwa ningarramin-abilyerrikama warnumamalya enena-manja angalya akwa angkwulyumida-manja warnik-eningmidi-yada nungkuwa ningkarrubuda-dangwa ningkukwulyubena ningkilyengm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ungkuwa Ngangwa, yiki-lawurrakajina ngayuwa ebinu-wa ning-ambilyumurru-wa ningeningadinakba wuburra laka nungkuwa y-akumarnuma ngayuwa ningarrubuda-dangwa ningukwulyubena ningilyengma nara-wiya ambaka ki-ngekburaka ababurna-langwa ningkakina,” ni-yama Jesus.Jesus nenuminu-buriyaminuma-langwa ena-langwa-langwa warnikabuburrakiyuwa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garningka ni-yama Jesus, “Nungkwaja yu-kwama ngayuwa-wa warna warnikabuburrakiyuwa enena-langwa angalya umba ngayuwa ningarramin-abilyerrikama ningarr-eningmikama wurrakina nungkuwa-langwa. Adinuba-wiya nungkwa-langwa wurrakina akena nungkuwa yu-kwama wurrakina ngayuwa-wa. Aburraja bumini-yarrkuwarakama nungkwa-langwa ayakw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rningma arakba ababurna-langwa amurndakibina nganyangwa-murruwiya, yiminu-wilyakama nganyangwa-wi-yad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0">
  <a:themeElements>
    <a:clrScheme name="Theme4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2026-07-08T15:11:23Z</dcterms:created>
  <dcterms:modified xsi:type="dcterms:W3CDTF">2026-07-08T15:11:23Z</dcterms:modified>
  <dc:title>Bible.com.au: Janjana 17:1-26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