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i-likaja-manja eneja Nenumawurrina nungkwurruwa-wa, nakina keni-dirrburakinama wurrababurna-langwa warnumamalya enena-manja angalya akwa angkwulyumida-manja kuw-eningmidini-yada ne-yaminama-langwa awurrariya akwa ngayuwa-langwa ningibina ningeninguwurrariya-ma ninguwerrikidirrbura akwa ngawa keni-lekbajama-langwa Neningikarrawara aburruwa-wa ambaka-murra. Wurrakine-ka na-makijajungwunama wurrakakiruma akena nara nga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a narr-angkuwabijinama ebina awurrariya mena nara-baba wurrakina a-werrikambilyuma ngayuwa-man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b-angkuwabijinama ngayuwa ningibina ninguwerrikidirrbura mena ngayuwa-baba ningena ki-likajama Nungwarrku-wa akwa kembirra nara karna arakba a-rringkama ngayu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en-angkuwabijinama wurrakina keni-lekbajama-langwa Neningikarrawara warnumamalyu-wa ne-yamamurru-wa awurrariya mena arakba neni-lekbenuma-baba Neningikarrawara nibinu-wa nu-bungkawadinamurru-wa enena-manja angalya akwa ngarningka angkwulyumida-manj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a ayakwa ngarningka ka-makinama nungkwurruwa-wa akena yikuminu-marngkuwarenama-baba kirr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ni-likaja-manja eneja nibina Nenumawurrina nungkwurruwa-wa, nakina-bina yikenumini-dirrburakinama nungkwurraja ebina alyangmandukwuna Neningikarrawara-langwa, yiken-akakirumakinama ababurna-langwa alyangmandukwuna. Nara nakina enabakiyaba e-yengbuma nungkwurruwa-wa umba amurndakibina yimbukwa ayakwa kin-engkirrikajama-langwiya ebina ki-yengbinama-langwiya ngayuwa neniki-yengba-langwa nakina akwa enamba-langwa yikenu-makinama ebina-langwa ka-ngekburakajungwunama-langwa ambaka-murr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kenumin-engkirrikajama amurndakakina ayakwa nganyangwa akwa enamba-langwa yikenu-makinama nungkwurruwa-wa. Yikenu-makinama-langwa karna, kembirra nungkwurraja kirrakina yik-eningmidinama ngayuwa ningena ningarrubuda-dangwa ningukwulyubena ningilyeng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a-langwa ebina Nungwarrka-langwa, amurndakakina nganjukwaba nganyangwa. Ababurna-langwa ayakwa amurndakibina ningi-yengbinama, na-likajama-baba Nungwarrka-langwa, kembirra ngayamba-langwa ngarra-makinama nakina-langwa Nenumawurrina kin-engkirrikajama-langwa nganyangwu-wa ayakwa akwa kembirra enamba-langwa yikenu-makinama ngarningka nungkwurruwa-wa,” ni-yama Jesus.Awerrikawarriya ke-kuwarrukwajungwunama-langwa eyekirrerru-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Jesus ni-yama ena-langwu-wa warnikabuburrakiyuwa, “Arngkidarrba kirrakina nara arakba a-rringkama ningena umba awarrngkambaka-murra yiki-rringkinama karna ngarningka,” ni-yama nakina aburruwa-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min-andabumeyinuma akwa na-lyelyimbukweyina aburruwa-kiya wurrakina akwa ne-yama, “Amiyambena-kiya ebina ambilyuma ayakwa ngarrenu-makinama ngarna? Eningadinuba-wiya ngarrenu-makinama nara ngarna a-rringkama nakina arngkidarrba umba awarrngkambaka-murra akini-rringkinama ngarningka. Kembirra eningarija-langwa-dangwa ngarrenu-makinama kini-likajama-langwa Nungwenikbu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ja arakba ngarra-makama amurndakenena ayakwa nungkwurruwa-wa kajungwa nari-yada kirrakina amini-yarrkuwurruma nganyangwa ayakwa umba yiku-werrungwur•deni-yada ngawa ngayuwa-manj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amiyambena kembirra ayakwa akina ‘arngkidarrba’? Ngarningbala ngawa ngarna nara a-mumiringkama ebina ni-yengbinuma-da!” ne-yama wurr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ma arakba Jesus keni-yengkilabajama-langwa enuwa-wa amurndakibina-langwa ayakwa ena-langwa-langwa. Kembirra ni-yama aburruwa-wa, “Ningi-yamama ningibina, ‘Arngkidarrba kirrakina nara arakba a-rringkama ningena umba awarrngkambaka-murra yiki-rringkinama karna ngarningka,’ ningi-yamama. Aminenena-langwa-bina ebina kirri-yengkiyengkilabajeyinuma-na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-engkirraja! Nungkwurraja kirrakina yiku-ngwadeyinama yiki-ringirriyadinama umba aburraja warnumamalya warningbala-murruwiya ngayuwa, wurriyekirrerra kuw-ambilyama wurrakina. Akena nungkwurra-langwa awerrikawarriya ke-kuwarrukwajungwunama ngarningka eyekirrerru-wa. Amandangwa engburingka ayakwa akina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u-werribikajungwuna-manja arakba dibina didarringka dadik-arrangbi-yada wurrangariya, narringu-wardiyinama akina akarrkwujaja. Kembirra na-rukwularrina-manja wurrangariya, nara arakba e-yakuwerribikama akarrkwujaju-wa umba arakba diyekirrerra yingumini-rukwularrama-langwa wurrangariy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akina dakina wuburra didarringka kirri-yaminama. Kirru-werrikubarrnginama ningeniki-lika-langwa arakba umba ngayuwa ambaka-murra aki-rringkeyinama ngarningka. Kembirra yiki-yekirrerridinama ngarningka akwa nara warningerribirra wurrakina a-werrikungwanjajuma ki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ara kembirra nungkwurraja kirrakina e-yengkilabama ngayuwa-wa nganyangwa-langwa ayakwa umba nakina nibina Nenumawurrina yikeni-dirrburakinama kirrumurndakakina.Wurr-engkirraja! Ngarna ngarnubiyakaja-baba arakba, kembirra ababurna-langwa ebina yikeni-yengkilabajama nganyangwu-wa Nungwarrka, eneja kini-yaminama amurndakakina-langwiya nungkwurra-langwa-langwiya ayakwa. Amandangwa engburingka ayakwa akina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mbaka karna yikini-yengkilabena-langwa awilyuwilyaba ngarri-yaminama-langwa ngarnubiyakaja. Kemba wuni-yengkilabaja, nakine-ka kembirra kini-yaminama nungkwurra-langwa kajungwa yiku-werrikilyelyingmajungwuni-yada kirr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amiyerra nara ki-yengbiyengbina adirrbura umba alawudawarra nganyangwa-langwiya ngarra-makumakama nungkwurruwa-wa ningenik-akakirumaki-yada. Akena arngkidarrba nara arakba a-makama alawudawarru-ma umba dirrbura arakba ki-yengbinama Nungwarrka-langwa nungkwurruwa-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a-manja mamawura nara ningena amini-yengkilabama nganyangwu-wa Nungwarrka nungkwurra-langwa awilyuwilyaba umba nungkwurruwa nungkwurrabakiyaba yikini-yengkilabaja mena ngarnubiyakaja-baba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i-lyelyingminama-baba Nungwarrka nungkwurruwa. Nungkwurraja kirri-lyelyingminama ngayuwa akwa kirr-eningmidinuma arakba ningi-likenuma-langwa Neningikarrawara-langwa. Kembirra enamba-langwa ni-lyelyingminama angwurra nungkwurru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a-minangkirreyinama kirrakina amurndakakina-langwa jinakakwa kajungwa nari-yada kirrakina e-yangmarngkwajuma Neningikarrawara yakwujina. Arngkidarrba warna arakba yikabu-wardenama kirrukwala-manja. Yikabu-wardena-manja wurrakina, kembirra ka-lyangkiyaminamurra kenuminu-war•denama eningaba warka Neningikarrawara-lang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angaluba ningi-likenuma Nungwarrka-langwa enenu-wa angalya akena adinuba arakba ki-lalikinama enena angalya umba ki-lawurradinama nganyangwu-wa Nungwarrka,” ni-yama Jes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arnikabuburrakiyuwa ena-langwa ne-yama enuwa-wa, “Nara arakba ningkena a-makama alawudawarra umba adirrbura ningki-yengbina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ja yarna arakba yarningma ningkakina yirrumini-rringkinama yirra-langwa mangma. Kembirra nara arakba e-yengkilabama ayakwa ngarningka. Yirrumini-rringkinama-langwa yirra-langwa mangma, kembirra yirr-eningmidinuma ningkakina ningki-likenuma-langwa angaluba Neningikarrawara-langwa,” ne-yama wurr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aburruwa-wa, “Kada arakba yirru-werrungwur•denama ngayuwa-manja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a arakba kirrababurna-langwa yikuwurrak-errbalinama yiki-lalikinama ngayuwa umba yiki-lawurradinama nungkwurra-langwu-wa angalya. Umba eneja Nungwarrka kin-ambilyama ngayuwa-manja akwa kembirra nara ningakwukawura ambilyingama ningena. Amandangwa memema mamawura akwudangwa arakb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arakba ngarra-makama amurndakakina nungkwurruwa-wa kajungwa kini-lyurrkwadini-yada nungkwurra-langwa yukwudukwuda ngarri-yakeyinuma-langwa ngarruwurrakawuru-ma. Aburraja warnumamalya enena-manja angalya akwa angkwulyumida-manja yikabumini-ngekburakinama nungkwurra-langwa awinyamba akena nganja ngayuwa arakba ningi-jerrukwama akina arrubuda Namukwa-langwa akwa ena-langwa-langwa warnikuminuwar•duwar•da wurrikikalya enena-manja angalya. Wurru-werrikiyangmarngkwajungwuna kembirra!” ni-yama Jesus ena-langwu-wa warnikabuburrakiyuw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ke-yamina amukwiyadakina wurrakina? Yindi! Nuw-eningbalidinama-baba ngayuwa akwa nganyangwa Nungwarrka-na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nja ngarra-makama arakba karna kajungwa mibina-manja mamawura ka-ngekburakajungwuna-manja amurndakakina, kembirra kirrakina yiki-yakuwerribikaji-yada ebinu-wa ngarra-makamurru-wa ngayuwa,” ni-yama Jesus.Nenumawurrina Nungwurriyaka akenuminu-war•denama-langwa ngakwurruwa-langwa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Biya Jesus ni-yama ngarningka ena-langwu-wa warnikabuburrakiyuwa, “Akini-yada ngawa yirr-aburrakiyuwarnu-manja adinuba-wiya ngayuwa, nara ka-maka karna ke-yaminama-langwa wurrukwala nungkwurruwa-manja mena ngayuwa ngarri-yakeyinuma-baba kar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arakba ningeniki-liki-yada nibinu-wa ngini-larrkamurru-wa ngayuwa yangkwurrangwa akwa kembirra ngarra-makama arakba amurndakibina. Akena nara kirruwilyuwilyaba yiki-yama ngayuwa-wa, ‘Ngambu-wa nungkuwa?’ yiki-y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wurraja kirru-werrikubarrnginuma arakba kirr-engkirrikenuma-langwa amurndakib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e-ka ngayuwa ningi-yengbinama alyangmandukwuna ayakwa ningi-larrkbularrkbakinama. Ki-likaja-manja arakba ngayuwa, nara awurrariya akina umba eningaba akina-da. Nara-manja ngayuwa a-lalikama nungkwurruwa umba k-ambilya-manja ngawa, eneja kembirra nara-maka nakina Nenikumamurikaja a-likama nungkwurruwa-wa. Umba ki-likaja-manja ningena, nganja kembirra arrkala kini-larrkajama nakina nungkwurruwa-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2026-06-15T10:32:47Z</dcterms:created>
  <dcterms:modified xsi:type="dcterms:W3CDTF">2026-06-15T10:32:47Z</dcterms:modified>
  <dc:title>Bible.com.au: Janjana 16:1-33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