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9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-arrangbina-manja ababurna amamamuwa amaninga akwa yika-werrikiladikina-manja wurrukwalu-wa warnumamalya, kembirra aburraja warningerribirra kuw-eningmidinama nungkwurruwa kirrakina nganyangwa karnikabuburrakiyuwa akwa kirrakina-murrada ngawa yikamin-abilyerrikinama wurrakina nakina Nungwarrka narrubuda-dangwa nukwulyubena nilyeng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wa wuburra Nungwarrka ni-lyelyingminama ngayuwa, nganjukwaba ngawa ningi-lyelyingminama nungkwurruwa. Wurru-mandakwuliyina ngawa ngayuwa-manja kajungwa ki-lyelyingmini-yada ngawa nungkwurruwa-manj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yarrkuwarakina-manja nganyangwa ayakwa, kembirra ngayuwa ki-lyelyingminama k-abulirrangkwunama ngawa kirrakina, wuburra laka nginumini-yarrkuwarakama Nungwarrka-langwa ayakwa nganjukwaba akwa kembirra ni-lyelyingminama ngin-abulirrangkwunama ngawa ngayuwa n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arakba ngarra-makama amurndakakina kajungwa nungkwurruwa yiku-werrikilyelyingmajungwuni-yada wuburra nganjukwaba ningu-werrikilyelyingmajungwuna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garra-makinama nungkwurruwa-wa, yiki-yamini-yada ngawa yiki-lyelyingmajeyini-yada kirrakina, wuburra laka nganjukwaba ningi-lyelyingminama nungkwurru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-lyelyingmina-manja angwurra warnumamalya aburra-langwa-manja warnubiyakaja, kembirra dukwa karramini-jungwunama wurrakina aburruwa-langwa. Amukwiyadakine-ka akwulyelyingma eningaba-dang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umini-yarrkuwarakina-manja nganyangwa ayakwa, kembirra nganyangwa ngarnubiyakaja kirr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ikuminuwar•duwar•da warningma warniku-war•di-yada warka umba warningbala ambaka wurrakina aburra-langwa-langwa nubungkawa kini-ngayindenama-langwiya neniki-yama-langwa nakina umba wurruminakina-langwa nubungkawa warnubiyakaja, warningma arakba neniki-yama-langwa. Nara kembirra arakba kirrakina nganyangwa karnikuminuwar•duwar•da umba ngarnubiyakaja arakba ngarna-da, mena ngayuwa arakba ngarra-makama-baba ababurna-langwa ebina nginu-makama-langwiya Nungwarrk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 nungkwurruwa yiku-wekbalyina ngayuwa umba nganja ngayuwa ningu-wekbalyinuma kirrakina nungkwurruwa yikuminu-war•deni-yada warka nganyangwa akwa alibina-wiya yika-werrikiladikini-yada wurrukwalu-wa. Amukwiyadakina warka eyirrbiyirrba ngawa ka-war•dikajungwunama. Yiki-yamina-manja kembirra kirrakina, nganyangwa Nungwarrka yikenu-kwunama ebina yikini-yengkilabajama-langwiya mena ngarnubiyakaja ngarna-bab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garra-makinama ningi-yaminama, ‘Wurri-lyelyingmajeyina karningerribirra-langwa!’ ” ni-yama Jesus.Wurribina warnumamalya warningbala-murruwiya Jesus akabu-wurrikbinama ngakwurruwa-wa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akina wuburra amamalya akwurena ememek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Jesus ni-yama ena-langwu-wa warnikabuburrakiyuwa, “Yikabu-wurrikbina-manja warnumamalya wurribina warningbala-murruwiya ngayuwa nungkwurruwa-wa, kembirra yiki-yakuwerribikajama ne-yamamurra bu-wurrikbama ngayuwa-wa nganjukwaba adinuba-wiy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akina yiki-yakeyina-manja wurribina warningbala-murruwiya ngayuwa, nara kembirra wurrakina a-wurrikbama nungkwurruwa-manja umba yikab-abulirrangkwunama wuburra ne-yaminama narr-abulirrangkwunama aburra-langwa warnumamalya. Akena nganja ngayuwa ningu-wekbalyinuma kirrakina ngarr-abulirrangkwama akwa ngarr-eyebijabakama wurrakina-langwa warnumamalya. Nara kembirra e-yakajuma aburruwa-manja umba kirreyebijaba waka kirrakina yik-ambilyama. Kirreyebijaba-baba kirrakina, kembirra warnumamalya wurribina warningbala-murruwiya ngayuwa, kirrabu-wurrikbinama nungkwurru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-yakuwerribikaja ebina ayakwa ngarra-makamurra nungkwurruwa-wa akwa ningi-yamama, ‘Jerriya warnikuminuwar•duwar•da wurraruma umba naba-kiya eneja aburra-langwa nubungkawa? Nara-da!’ ningi-yamama. Aburraja wurrukwala warnumamalya wurribina warningbala-murruwiya ngayuwa, bumini-ngekburakama awinyamba nganyangwa akwa kembirra ningi-lyandinuma. Akina wuburra ke-yaminama wurrakina nungkwurrajukwaba nungkwurruwa-manja akwa kembirra yiki-lyandinama. Umba aburraja wurrukwala waka bumini-yarrkuwarakama nganyangwa ayakwa akwa ngarningka akina wuburra ke-yaminama yikabumini-yarrkuwarakinama nungkwurra-langwa ayakwa nungkwurrajukwab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-yamama wuburra ngayuwa-manja, kembirra ke-yaminama ngawa nungkwurrajukwaba nungkwurruwa-manja. Miyambena-burra wurrakina ke-yaminama? Nganyangwa-baba arakba kirrakina ngarnubiyakaja akwa warningbala ambaka wurrakina nibina ngini-larrkama yangkwurrangwa ngayu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ningena ki-likena akwa ki-yengbina wurribinu-wa warningbala-murruwa ngayuwa, kembirra nara amini-yelijajungwuma wurrakina awurruwurrariya-langwa. Akena ningi-likenuma nganja yangkwurrangwa aburruwa-wa akwa ningi-yengbinuma-da. Nara kembirra aburraja edirremama awurrariya-langwa ne-yamama-langwa umba wurrakakiruma arakba wurr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uwaba warningerribirra wurribina bu-wurrikbinama ngayuwa, kembirra ne-yaminama ngawa nenu-wurrikbinama enejukwaba Nungwarrka nganyang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mbaka aburraja wurrukwala ke-yama-langwa ebina amukwiyadakina ningi-yamama ngayuwa. Nara-manja wurrakina kabu-rringka amurndakibina ningi-yamama ngayuwa, nara kembirra a-lekbuma Neningikarrawara aburruwa-wa. Akena arakba bu-rringkama amurndakakina ningi-yamama akwa aduwaba bu-wurrikbinama ngawa ngayuwa akwa nganyangwa Nungwarrka enejukwab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a na-ngekburakajungwunuma ne-yamama kajungwa ebina ayakwa nuw-arrikarrijungwunuma aburra-langwa-manja eningarumuruma ayakwa, ka-lyangmandukwunadini-yada. Akine-ka ayakwa ne-yaminama, ‘Bu-wurrikbama ngayuwa eningiyanda-langwa,’ ne-yaminama akina ayak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kamini-larrkajama nungkwurruwa-wa nibina Nenikumamurikaja Nenumawurrina nakina-bina yikenumin-abilyerrikinama ebina alyangmandukwuna ngayuwa-langwa. Nakina-bina kini-likajama yangkwurrangwa Nungwarrka-langwa akwa kenumini-yengbinama ngayuwa-lang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-langwiya ngawa ebina ning-aburradadanguma-langwiya ngarra-wilyakajuwama-langwiya nungkwurruwa-wa, nungkwurruwa arakba kembirra ngarri-yakeyinuma ngayuwa. Ngarri-yakeyinuma-langwa ngarna, nungkwurrajukwaba yikumini-yengbinama ngayuwa-langwa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 ena-langwu-wa warnikabuburrakiyuwa, “Ngayuwe-ka ningena ningibina wuburra amamalya akwurena ememeka umba eneja nganyangwa Nungwarrka n-akwurrajinama akina akwure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ibina nganyangwa ememeka eningikarrawara amakirnda nara-manja arrangbama amaninga, akina kembirra nakina kini-ngkarrnginama. Umba arrkala kuw-arrangbina-manja amaninga ngala-langwa, kembirra ka-jerrida-manja akina amaninga, kini-ngkarrnginama numurndamurndirra ambaka-langwa ebina amukayerra eningikarrawara amakirnda ememeka-langwa kin-arndirrdebirrakinama kajungwa kembirra ambaka-murra ka-lungkuwarrini-yada kuw-arrangbini-yada ababurna amaninga ngarningk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wuburra karnumemeka kirrakina nganyangwa akwa ngalaja ebina ayakwa nganyangwa kirraku-ngwurriyakikama awurruwurrariya-langwa arakba, ebina ngarra-makama-langwa ngayuwa nungkwurruwa-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-yemberrkiyerrerrikeyina-manja eningikarrawara amakirnda akwukawura eyebijeba ememeka-langwa, kembirra nara arrangbama ngala-langwa amaninga. Wuburra laka akina, kirrakwukawura-manja ngarreyebijeba ngayuwa-langwa, kembirra nara kirrakina arrangbama amaninga, kirruwerridebirra. Akina wuburra nalirra-dakwuliyinama amakirnda ememeka-manja, kembirra yiku-mandakwuliyinama ngawa ngayuwa-manja. Nganjukwaba ngawa arrkala ki-yamini-yada nungkwurruwa-man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ingena ningi-yemberrkarjiyama umba nungkwurraja kirrakina nganyangwa karningikarrawara karnumemeka. Karningerribirra kirri-lyangmuridinama karniki-yama-langwa nungkwurrabakiyaba. Yiku-mandakwuliyina-manja yimbukwa kirrakina ngayuwa-manja akwa nganjukwaba ngawa ki-yamini-yada nungkwurruwa-manja, nara kembirra kirrakina kirruwerridebirra umba yik-arrangbinama ababurna amaninga akwa yika-werrikiladikinama wurrukwalu-wa warnumamaly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-manja a-mandakwulijuma akina ememeka eningikarrawara amakirnda ebina-manja ne-yemberrkarjiyamurra-manja, kembirra ke-ngburingkadinama akwa aburraja karru-murndukwunama akwa karri-dakinama angwura-manja. Nungkwurramba-langwa kembirra nara-manja a-mandakwulijuma ngayuwa-manja, akina wuburra engburingka eka, kini-yaminama Neningikarrawara kenu-wurrenama kirr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yuwa-manja ngawa yiku-mandakwuliyina-manja kirrakina akwa yikumini-yarrkuwarakina-manja nganyangwa ayakwa, kembirra ngarnubiyakaja arakba ngarna akwa yikini-yengkilabajama nganyangwa Nungwarrka eningerribirra yiki-ngayindenama-langwa. Kembirra eneja kini-yaminama nungkwurra-langwa-langwiya ayakwa n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2026-07-12T08:08:26Z</dcterms:created>
  <dcterms:modified xsi:type="dcterms:W3CDTF">2026-07-12T08:08:26Z</dcterms:modified>
  <dc:title>Bible.com.au: Janjana 15:1-27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