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02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liba ni-yama enuwa-wa, “Wa! Yirru-wilyakajiya kembirra yirraja nungkwa-langwa Nungwena akwa ngawi-yada arakba!” ni-yama Bilib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Bilibu-wa, “Ngarri-yakiyakeyinuma arakba ngarnungkwurakba enena-manja angalya ngarna-da. Umba ningkumiyambena ningkenumamalya ningkena ningkeniku-murnandaba-manja? Karningma arakba ngayuwa ningena, kembirra karningma arakba nganyangwa Nungwarrka enejukwaba. Miyambena-burra ningkakina yi-yengkilabaja Nungwarrka-langwa ngayuwa-wa ningeniku-wilyakaji-yada-na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 nara-bina ningkena a-werrungwur•duma nganyangwa ayakwa? Ngayuwa ning-ambilyama Nungwarrka-manja ningena umba eneja Nungwarrka n-ambilyama nganjukwaba ngayuwa-manja akwa yinuwilyaba-ma yinalakena. Amurndakenena ebina ayakwa ningi-yengbinama nungkwurruwa-wa, nara ngayabakiyaba e-yengbuma umba Nungwarrka nginuminu-war•dikinama amurndakakina ningeniki-yengba-langwa nibina n-ambilyama ngayuw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u-werrungwur•dena ngayuwa-manja ebina-langwa ayakwa ngarra-makinama-langwa yinuwilyaba-ma yinalakena ngayuwa akwa Nungwarrka. Akena nara-manja aminu-werrungwur•duma nganyangwa-manja ayakwa, kembirra yiku-werrungwur•dena amurndakibina-langwa ningu-war•danguma-langwa ngayu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Karningerribirra yiku-werrikambilya-manja ngayuwa-manja, kembirra yiku-war•denama warka ngayuwa wuburra ningi-yamama. Adinuba arakba nganja ki-likajama Nungkwarrka-langwu-wa angalya akwa k-ambilyama enuwa-manja. Ki-likajama-langwa arakba ningena Nungwarrku-wa, kembirra nungkwurraja yiku-war•denama arrubuda-dangwa warka umba yanda amurndakibina warka ngarra-wilyakajuwama kirrakina. Amandangwa engburingka ayakwa akina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ubiyakaja ngarna-baba, kembirra eningerribirra-langwa ebina yiki-yengkilabajama ngayuwa-wa, akina-bina kembirra ki-yaminama ningena kajungwa ngayuwa kamin-abilyerrikini-yada nungkwurruwa-wa Nungwarrka-langwa nibina narrubuda-dangwa nukwulyubena nilyeng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ubiyakaja-baba akwa yiki-yengkilabaja-manja ngayuwa-wa eningerribirra-langwa, kembirra ngayuwa ki-yaminama akina,” ni-yama Jesus.Jesus nenu-makama-langwa neniki-larrka-langwa Neningikarrawara ena-langwa Nenumawurrina aburruwa-w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ena-langwu-wa warnikabuburrakiyuwa, “Yiki-lyelyingmina-manja ngayuwa, kembirra yikumini-yarrkuwarakinama nganyangwa ayak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kamini-yengkilabajama Nungwarrka yikenumini-larrkaji-yada wurruwilyaba wurringka warnumamalya yikabu-mamurikajini-yada wurribina kuw-ambilyama nungkwurruwa-manja warningangkawu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akina wurribina wurruwilyaba nakina-bina enuwa Nenumawurrina, nibina yikenumini-dirrburakinama nungkwurruwa-langwi-yada ebina amamalya Neningikarrawara-langwa. Aburraja warnumamalya warningbala-murruwiya ngayuwa, nara wurrakina eningmiduma nakina Nenumawurrina akwa kembirra nara a-werrungwur•duma nakina-da. Umba arrkala nungkwurraja yikenu-werrungwur•denama nakina, mena kin-ambilyama-baba nungkwurruwa-manja arrawa akwa akwudangwa nirungekbur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numamurukwa ngarniki-liki-yada Nungwarrk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ingena a-lalikama nungkwurruwa-kiya akwurrajajuma umba ki-lawurradinama ngarningka yangkwurrangwa nungkwurruwa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idarrba warnumamalya wurribina warningbala-murruwiya ngayuwa, nara a-rringkama wurrakina ngayuwa-wa, umba nungkwurraja kirribina karningma-murrumurra ngayuwa yiki-rringkinama ngarningka. Nganja k-enibudinama ngarningka ningena. Kembirra nungkwurrajukwaba karniba kirr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kembirra yik-eningmidinama kirrakina ning-ambilyama-langwa ngayuwa Nungwarrka-manja akwa nungkwurruwa-manja nungkwurrajukwaba umba nungkwurramba-langwa arrkala yik-ambilyama-langwa ngayuwa-manj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yikumini-yarrkuwarakinama nganyangwa ayakwa, kirrakina-bina kirri-lyelyingminamurra ngayuwa-manja. Akwa yiki-lyelyingmina-manja ngayuwa, kembirra enamba-langwa Nungwarrka kini-lyelyingminama kirrakina akwa ngayamba-langwa ki-lyelyingminama kirrakina akwa k-abilyerrikajungwunama nungkwurruwa-manja,” ni-yama nakina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udija (nara Judija NeningiKariyada umba ningka-dangwa Judija) ni-yama, “A nungkuwa ngarnubiyakaja! Ki-yamarrkinama nari-yada abilyerrikajungwuma ningkakina wurribina-manja warnumamalya warningbala-murrumanja nungkuwa umba yirruwa-manja k-abilyerrikajungwuni-yada?” ni-yama nakina Judi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Karningerribirra-langwa nara-manja a-lyelyingmama ngayuwa-manja, kembirra yikumini-yarrkuwurrenama nganyangwa ayakwa. Umba yiki-lyelyingmina-manja ngawa ngayuwa-manja, kembirra kirrakina yikumini-yarrkuwarakinama nganyangwa ayakwa akwa enamba-langwa Nungwarrka kini-lyelyingminama nungkwurruwa. Yinalakena kembirra yikin-akwudangwukajungwunama ngarningka nungkwurruwa-wa akwa yikin-ambilyama nungkwurruwa-manja. Amurndakeyina ayakwa nganyangwa ebina kirr-engkirrikenuma, nara ngayuwa ki-yengbina akina ngayabakiyaba umba Nungwarrka nginu-ngwurrkumambambijuwama ningeniki-yengbi-yada, nibina ngini-larrkama yangkwurr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ilya-wiya ngawa ningena nungkwurruwa-manja, ngarra-makama amurndakenena ayakw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bina nenikumamurikaja, nibina Neningikarrawara-langwa Nungwurriyaka Nenumawurrina, nakina yikeni-dirrburakinama akwa yiken-eningmikinama ababurna-langwa amurndakibina ngarra-makama nungkwurruwa-wa, nibina keni-larrkajama Nungwarrka nenikumini-rndirrki-yada nganyangwa mamuruk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likaja-manja ngayuwa yenjerrikina, kembirra ningena kamini-lyurrkwakinama nungkwurra-langwa yukwudukwuda. Aburraja wurribina warnumamalya warningbala-murruwiya ngayuwa, na-lyangkiyaminama nenu-wilyakinama yilyurrkwa yukwudukwuda. Akena nara-da! Umba yaka wuburra yilyurrkwa yukwudukwuda nganyangwa ni-yaminama, kamini-lyurrkwakinama kembirra nungkwurramba-langwa nungkwurra-langwa. Kembirra nara a-werrikawarriyaduma akwa akbar•duma kirrakina umba wurri-yakuwerribikaja amurndakibinu-wa ayak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ara a-lyelyingmama angwurra ngayuwa-manja umba kirri-kadikajungwunama. Arakba kirr-engkirrikenuma karna nganyangwa ayakwa ningeniki-lika-langwa akwa ningeniki-lawurrada-langwa yangkwurrangwa. Eneja Nungwarrka naruma numikbiyiya-dangwa nakina umba nganja ningaba-kiya ningena. Naruma ngawa numikbiyiya-dangwa nakina-baba, kembirra yiki-lyelyingmina-manja amandangwa ngayuwa, yiki-yekirrerridinama ki-lawurradinama-langwa nganyangwu-wa Nungwarrka. Akena nara-da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Jesus ni-yama ena-langwu-wa warnikabuburrakiyuwa, “Nare-ka karna a-werrikawarriyaduma umba wunu-werrungwur•dena Neningikarrawara-manja akwa ngawa nganjukwaba ngayuw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ingena ngarra-makama amurndakenena ka-ngekburakajungwunamurru-wa, kajungwa ka-ngekburakajungwuna-manja amurndakakina ambaka-murra, yik-eningmidini-yada nganyangwa ayak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a arakba niminingka nubungkawa nubukwaya ni-likajama yangkwurrangwa nibina nu-bungkawadinama enena-manja angalya akwa angkwulyumida-manja. Ni-likajama-baba nakina, kembirra arngkidarrba ki-jerrukwunama nganyangwa ayakwa. Akena nara nakina angkuwurruma ngayuwa-manja a-rndirrkuma nganyangwa mamuruk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i-yarrkuwarakinama Nungwarrka-langwa ayakwa kajungwa wurrababurna-langwa enena-manja angalya akwa angkwulyumida-manja kuw-eningmidini-yada ngayuwa ningi-lyelyingminama-langwa nakina Nungwarrka.Kwa! Ngarri-likaja arakba yadada enena-langwa angalya,” ni-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kina angalya Nungwarrka-langwa karrawara, aminababurna angalya na-wilyakinama yik-ambilyama-langwa nungkwurruwa yakwujina karningangkawura. Ningena nganja arakba ningeniki-liki-yada akinu-wa angalya kamini-ngekburakini-yada adinakba nungkwurra-langwi-yada. Nara ngayuwa ningena ekikalya ayakwa a-makama-n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-likaja-manja ngayuwa kamini-ngekburakina-manja angalya nungkwurra-langwa, kembirra ngarningka ngayuwa ningena ki-lawurradinama yangkwurrangwa k-angkirnama nungkwurruwa-wa akinu-wa angalya aki-yakeyini-yada ngarruwurrakawuru-ma karningangkawura ebina-manja angalya k-ambilyamurra-manja ngayu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e-ka arakba kirrakina makina mamurukwa ebinu-wa angalya ki-likajamurru-wa ngayuwa,” ni-yama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Damija ni-yama, “A•a! Yarningbala ambaka yarna ki-likajamurru-wa nungkuwa! Yiki-yamarrkama kembirra yarna yik-eningmiduma makina mamurukwa yarniki-lika-langwa yirruwa yenjerrikina?” ni-yama nakina Dami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enuwa-wa, “Ngayuwa-bina ningena ningumamurukwa Nungwarrka-langwu-wa angalya akwa ngarramin-abilyerrikinama ngawa alyangmandukwuna ayakwa enuwa-langwa akwa k-enibikinama kirrakina yik-ambilyi-yada enuwa-manja karniba karningangkawura. Nara ningkakina nungkwabakiyaba a-likama nganyangwu-wa Nungwarrka, umba ki-likaja-manja yimbukwa nganyangwa-langwiya ningumamurukwa, kembirra ki-likajama enuwa-wa ningkakina,” ni-yama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ena-langwu-wa warnikabuburrakiyuwa, “Karningma arakba karna ngayuwa, kembirra nungkwurruwa yik-eningmidinama Nungwarrka enejukwaba. Aduwaba-langwa karningma kirrakina enuwa akwa kini-rringkama arakba,” ni-yama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2026-07-12T08:13:38Z</dcterms:created>
  <dcterms:modified xsi:type="dcterms:W3CDTF">2026-07-12T08:13:38Z</dcterms:modified>
  <dc:title>Bible.com.au: Janjana 14:1-31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