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98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3:1-3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Bida ni-yama, “A•a! Nare-ka amin-ajarruma nganyangwa alika!” ni-yama nakina.Eneja Jesus ni-yama, “Nara-manja ajarruma ngayuwa nungkuwa-manja, nara kembirra arakba ningkakina nganyangwa yenubiyakaja-da,” ni-yama n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yumuna Bida ni-yama, “Kembirra nara alika yimbukwa amin-ajarruma umba ayarrka akwa aringka yimin-ajirrena ngarningka,” ni-yama n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i-yama nakina, “Warningerribirra-langwa wurribina warnumamalya nuw-ajarrijungwuna-murrumurra akwa wurrumungkwur•da-murrumurra, nara ngarningka ajarrijungwuma umba alika yimbukwa karr-ajirrenama aburra-langwa. Umba nungkwurraja nganyangwa-wiya karnikabuburrakiyuwa karna kirruminjirrmungkwur•da akena ningkuwilyaba ningkena yelakwa ningkeninguminjirrmungkwur•da-ma,” ni-yama n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ingma nibina kenu-kwunama-langwa nakina wurrumurndakakinu-wa wurrububungkawa warniku-wardi-yada. Neningma arakba nakina-baba adinakba-kiya, kembirra nakina ni-yamama, “Ningkuwilyaba ningkena yelakwa ningkeningumungkwur•da-ma,” ni-yamama n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min-ajirranguma-langwa Jesus aburra-langwa alika, kembirra nanga-rndirrka dadingikarrawara dumbala akwa n-awiyebena akwa n-ambarringa ebina-manja angalya ena-langwa-manja ne-yebukeyinumurra-manja aninga akwa ni-yengbina ayakwa aburruwa-wa akwa ni-yama, “Kirru-mumiringka karna ambaka ebina ningi-yamama-langwa ngayuwa aduwaba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i-yengbijinama Ningumikbiyiya-dangwa akwa Ningenikakakirumaka nungkwurra-langwa. Akine-ka eningaba mena amandangwa ningena ngayuwa nungkwurra-langwa Ningumikbiyiya-dangwa akwa Ningenikakakirumak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ganja nungkwurra-langwa Ningumikbiyiya-dangwa akwa Ningenikakakirumaka ngarramin-ajirranguma nungkwurra-langwa alika wuburra ngayuwa ningenikuminuwar•duwar•da nungkwurra-langwa. Kembirra nungkwurramba-langwa yiki-yamini-yada arrkala yikumin-ajarrijeyini-yada nungkwurra-langwa alika akwa yikuminu-war•dijeyini-yada wark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na wuburra ngarra-wilyakajuwama ngayuwa nungkwurruwa-manja, yiki-yamini-yada ngarningka wurrukwala-manj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-engkirraja! Jerriya warnikuminuwar•duwar•da wurraruma umba naba-kiya eneja aburra-langwa nubungkawa? Nara-da! Jerriya wurrayakwu-ma wurraruma umba naba-kiya eneja nibina neni-larrkama? Nare-ka-da! Nara ngarna angkuwurrijajuma umba ngarruwurrakidirrbura ngawa ngarna. Amandangwa engburingka ayakwa akina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ningma karna arakba nganyangwa ayakwa alyangmandukwuna. Yikumini-yarrkuwarakina-manja nganyangwa ayakwa, kembirra Neningikarrawara kini-yaminama eninginingaba-wiya nungkwurruwa-manj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umin-ajirranguma-langwa alika ena-langwa-langwa warnikabuburrakiyu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ingma arakba ningeningadinakba ningu-wekbalyinu-murrumurra kirribina ngayuwa. Akena nara ningena e-yengbuma kirrababurnu-wa umba kirruwilyabu-wa. Umba ngalaja akina ayakwa nuw-arrikarrijungwunuma Neningikarrawara-langwa-manja jurra, ka-lyangmandukwunadinama akina ebina-murrada ne-yaminama, ‘Nibina nuwilyaba n-alyubarinuma ngayuwa-manja, nginu-marngkilyerrikama akwa nginu-wurrikbama nakina,’ ne-yaminama akina ayak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ningena ngarra-makinama amurndakenena ka-ngekburakajungwunamurru-wa, kajungwa ka-ngekburakajungwuna-manja amurndakakina ambaka-murra, karningmi-yada kirrakina arakba ngayuwa-bina ningibina-murrada neniki-larrki-yada Neningikarrawara yangkwurrang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-engkirraja! Kamini-larrkajama nganyangwa wurrayakwu-ma. Karningerribirra-langwa yika-werringekburakina-manja wurrayakwa-murrumurra, kembirra wuburra laka yiki-yaminama yiku-werringekburakinama ngayuwa-manja. Akwa ngarningka karningerribirra-langwa yiku-werringekburakina-manja ngayuwa-manja, kembirra wuburra laka nibina-manja ngini-larrkamurra-manja ngayuwa, yiki-yaminama yikinu-werringekburakinama enejukwaba. Amandangwa engburingka ayakwa akina!” ni-yama Jesus.Nenu-makamurra-langwa Jesus ena-langwa-manja warnikabuburrakiyuwa ebina warniki-yama-langwa wurrukwala enuwa-manja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jerrukwama-langwa Jesus amurndakakina ayakwa, nuwerrikubarrnge-ka arakba nakina. Akwa ni-yengbina ni-yama ena-langwu-wa warnikabuburrakiyuwa, “Wurr-engkirraja! Kirruwilyaba kirrumurndakeyina-langwa yika-kwunama ngayuwa wurrumurndakakinu-wa wurrububungkawa warniku-wardi-yada. Amandangwa engburingka ayakwa akina!” ni-yama Jes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arnikabuburrakiyuwa na-rringkajeyinuma wurruwilyuwilyaba-wiya namin-andabumeyinuma wurrak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bina nuwilyaba ni-lyelyelyingminu-murrada Jesus, ni-rrakarjiyinga akwudangwa enuwa-manj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Jayumuna Bida nenu-kweyinuma menba-murra nakinu-wa akwa ni-yama, “Ni-yendabiya nakina numiyambena-langwa nakina ni-yengbinama,” ni-yama nakina Bi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bina nenikabuburrakiyuwa n-arndadadilyuma akwudangwa Jesus-manja akwa ni-yama, “Yirrumiyambena?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u-manga damba akwa ni-ngkarrnga eyukwujiya akwa ni-yama, “Ngayuwa ki-ngambajiyama ena akwa kinu-kwunama enuwa-wa. Kembirra nakina-langwa-bina ningena ningi-yengbinuma,” ni-yama Jesus. Kembirra arakba ni-ngambaja akina damba akwa nenu-kwa nibinu-wa Judija, Jayumuna NeningiKariyada-langwu-wa nenikuwenikb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udija ni-rndirrka ebina damba umba akina-wiya ngawa eneja nakina Namukwa nu-werrikawiyeba Judija-manja.Eneja Jesus ni-yama Judiju-wa, “Jeyi! Warenja likaja akwa ki-yamina nungkwaja ningkeniki-yami-yada!” ni-yama n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wilyaba-ma arakba num-akwudangwudinuma makina mamawura warnik-ambarringi-yada warniki-larrmi-yada emeba WarningiJudiya warnumamalya Akwurungkuwarrukwa-langwa kajungwa warniki-yakuwerribiki-yada aburra-langwu-wa wurrarumuruma. Eneja arakba Jesus neningma nakina na-darrbudinuma neniki-lalika-langwa enena angalya umba neniki-liki-yada Nungwenikba-langwu-wa angalya. Ni-lyelyelyingminuma nakina wurrababurna-langwa wurrumurndakibina neni-yuwarnu-murrumurra enuwa-manja enena-manja angalya akwa ni-lyelyingminuma nakina neningangkwura yanda-langwa ni-jungwunum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urribina nuw-alyubarinu-murruwiya yakwujina aninga, narr-angkuwabijuwa ebina ayakwa ni-yengbinuma Jes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 na-lyangkiyama wurrakina Jesus neni-larrkama neniku-beyindi-yada ebina narri-ngayindanguma Akwurungkuwarrukwi-yada, umba aburraja wurrukwala na-lyangkiyama-bu wurrakina ni-lyilyanguma akina angwarnda warningmalyingmalyingma-wa warnumamalya, mena nubungkawa-baba nakina ebina ni-lyingama aburra-langwa angwarn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udija ni-rndirrkama-langwa ebina damba, arngkawura-wiya nu-warumajungwa akwa ni-jadinga errekbu-wa. Ngalaja arakba akina na-larrumur•da angalya.Enikaduwa-langwa eningarumuruma ayakwa ngakwurra-langwa ngarniki-yarrkuwaraki-yada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ija ni-likenuma-langwa ebina-langwa angalya, eneja kembirra nakina Jesus ni-yengbina ena-langwu-wa warnikabuburrakiyuwa akwa ni-yama, “Kirrababurna-langwa arakba karna karnik-eningmidi-yada ngayuwa ningena ningarrubuda-dangwa ningukwulyubena ningilyengma, ningibina ningi-rukwularrinuma enena-manja angalya. Akwa ngarningka k-abilyerrikini-yada ngayuwa-ma nungkwurruwa-wa Neningikarrawara-langwa nibina narrubuda-dangwa nukwulyubena nilyengma enejukwab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-abilyerrikina-manja ngayuwa-ma nungkwurruwa-wa Neningikarrawara-langwa nibina narrubuda-dangwa nukwulyubena nilyengma, kembirra enamba-langwa nakina yikenumin-abilyerrikinama ngayuwa-langwa ningibina ningarrubuda-dangwa ningukwulyubena ningilyengma, ningibina ningi-rukwularrinuma enena-manja angaly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eniyerriya aku-ngwarndirrija arakba! Nara ningena ambilyuma ningeningamiyerra nungkwurruwa-manja yelakwa umba ningeningaduwaya ningena ning-ambilyama. Nungkwurraja kum-aburangkinama menba ngayuwa-wa akena nara arakba akburranguma ngayuwa. Ebina-murrada ayakwa ningarra-maka-murrada WarningiJudiya-manja wurrububungkawa, ngarra-makinama arakba karna. Ningi-yamama aburruwa-wa, ‘Nara karna a-likama ngayuwa ki-likajamurru-wa,’ ningi-yamam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ngarra-makinama enikaduwa-dangwa eningarumuruma ayakwa kajungwa yiki-lyelyingmajeyini-yada warningerribirra-langwa warnumamalya. Wuburra laka ngayuwa ningi-lyelyingminama nungkwurruwa, yiki-yamini-yada yiki-lyelyingmajeyini-yada kirrakin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ibina yiki-lyelyingmajeyina-manja, kembirra wurrababurna-langwa kuw-eningmidinama wurrakina nganyangwa karnikabuburrakiyuwa kirrakina,” ni-yama Jesus.Jesus nenu-makama-langwa Bida-manja kin-eningbalikajungwunama-langwa enuwa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Jayumuna Bida, “A nungkuwa! Ngambu-wa-bina ningkena ki-likajama?”Eneja Jesus ni-yama, “Nara arakba ningkakina aburrakiyuwama ngayuwa-manja ki-likajamurru-wa, umba ambaka-murra kembirra ningkakina yiki-yuwarnama,” ni-yama Jesu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Bida ni-yama, “Miyambena-burra nungkuwa ningki-yaminama nara aburrakiyuwama ngayuwa nungkuwa-manja? Ngayuwa ningena ningenikumini-jungwi-yada arakba nungkwa-langwa,” ni-yama nakina Bi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m-awiyeba-manja mamawura, Jesus akwa ena-langwa warnikabuburrakiyuwa ne-yebukeyina aninga wurruwurrakawura-ma. Akena nara-wiya ambaka kuw-alyubarina aninga wurrakina, eneja arakba nakina Namukwa nenu-kwudirrka Judija nibina nenikuwenikba Jayumuna NeningiKariyada-langwa, kajungwa kenu-kwi-yada Jesus wurrumurndakakinu-wa wurrububungkawa kenu-wardangi-yada nakin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, “Jerriya amandangwa arakba ningkena yikumini-jungwuni-yada nganyangwa? Engkirraja! Nara-wiya dakina ardingama dadinungkwarba jukwujukwa, ningkena k-eningbalikajungwunama ngayuwa-langwa arngkabiyakarbiya-ma. Amandangwa engburingka ayakwa akina!” ni-yama nakina Jesus Bida-w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ingma arakba nakina nenu-bungkawakama-langwa Nungwenikba angkwulyumida-manja. Akwa ngarningka neningma ni-likenuma-langwa nakina angaluba Neningikarrawara-langwa akwa neniki-lawurrada-langwa yenjerrikina ngarningka enuwa-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w-alyubarinu-wiya ngawa wurrakina akina aninga, Jesus nu-mirajanga akwa nang-abuwaraka dadingikarrawara dumbala umba ngarnumadangkwa dumbala n-abaldamura dawula-murr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jiraba akungwa marumu-wa damba-langwu-wa mamurndakijika akwa nenumin-ajirranga alika ena-langwa-langwa warnikabuburrakiyuwa wurruwilyuwilyaba-wiya-langwa akwa nanga-rndirrka dibina-murrada dumbala n-abaldamurinuma akwa nenumini-ngburingkaka aburra-langwa alik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buluwendingu-manja arakba Jayumuna Bida-manja, eneja kembirra ni-yama nakina, “Wa, nungkuwa! Jerriya ningkena yikumin-ajirrenama alika nganyangwa-na?” ni-yama n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, “Ningk-angkuwabijinama enena ningi-yaminama-langwa aduwaba umba ambaka-murra kembirra ningkakina ku-mumiringkinama,” ni-yama nak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2026-06-15T11:39:48Z</dcterms:created>
  <dcterms:modified xsi:type="dcterms:W3CDTF">2026-06-15T11:39:48Z</dcterms:modified>
  <dc:title>Bible.com.au: Janjana 13:1-38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