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presProps" Target="presProps.xml"/>
  <Relationship Id="rId56" Type="http://schemas.openxmlformats.org/officeDocument/2006/relationships/viewProps" Target="viewProps.xml"/>
  <Relationship Id="rId5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2:1-5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nara ambilyinguma arngkababurna-langwa nungkwurruwa-manja umba wurrakina warningmalyingmalyingma warnumamalya kuw-ambilyamurra arngakbaburna-langwa nungkwurruwa-manja,” ni-yama Jesus-da.Nenumini-lyelyimbukweyinuma-langwa warniku-warda-langwa Lajirida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 warnumamalya WarningiJudiya nuw-engkirrikenuma Jesus ni-yar•duma-langwa Bedini-manja arakba biya kembirra aburrajukwaba nawurraki-likenuma yenjerrikina Bedini-wa. Nara warniki-rringki-yada yimbukwa nakina Jesus umba enejukwaba nakina Lajirida warniki-rringki-yada nibina-murrada nenu-warumajuwa-murrada nen-enibika-murrada Jesu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enibudinuma-langwa ngarningka nakina Lajirida, kembirra wurrumurndakakina warnumamalya na-werrikuwaranguma wurrarumuruma-langwa WurruMinida umba na-werrikambilyuma Jesus-manja. Kembirra aburraja wurrumurndakakina WurruMinida ne-yawijamama akwa nenumini-lyelyimbukweyinuma warniku-warda-langwa nakina Lajirida.Jesus ni-likenuma-langwa Jirujalemu-wa dangki-murr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gki-yada arakba makina mamawura, aburraja wurribina wurrababurna warnumamalya nawurraki-likenu-murrumurra Jirujalemu-wa warnik-ambarringi-yada akina-manja Akwurungkuwarrukwa, nuw-engkirrika ni-likenuma-langwa Jesus enejukwaba akinu-wa angaly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umurndaku-manga yilyarra yinumawarruwalya warniku-warriji-yada ayarrka-murra akwa nawurraki-likena nenu-kwurukwa enuwa-wa. Ne-yangkuwarumajungwunuma wurrakina enuwa-wa akwa ne-yama,“Yirre-yangmarngkwajina yirra-langwa Ningkumikbiyiya-dangwa!Yirre-yangmarngkwajina ningkibina ngini-larrkama yangkwurrangwa Neningikarrawara!Ngeni-yangmarngkwajina Nubungkawa NgarningiYijireyila-langwa!” ne-yama wurr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ang-akburranga duwilyaba dangki akwa ni-rijawudija dakina-manja. Ni-yamama nakina Jesus ebina-langwiya ayakwa nuw-arrikarrijajungwunuma-langwiya arakburakba-kiya Neningikarrawara-langwa-manja jurra. Ngarraku-makinama akina ngakwurruwa-wa akwa ne-yaminama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rningiJirujalema karnumamalya, nara akbar•duma! Umba kwuja! Wuni-rringka nubukwaya ni-likajama nungkwurra-langwa nubungkawa dangki-murra,” ne-yaminama akina ayak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inuba-wiya aburraja Jesus-langwa warnikabuburrakiyuwa narr-angkungkuwabijuwa amurndakakina ayakwa kinu-bungkawadinama-langwa Jesus akwa ni-likenuma-langwa dangki-murra. Akena ambaka-murra nu-warumajungwunu-manja Jesus ni-jungwunuma-langwa mabiyakarbiya mamawurakembirra nuw-eningmidinuma arakba amurndakakina ayakwa ebina nuw-arrikarrijajungwunuma-langwa enuwa-langwa akwa ngarningka amurndakakina ne-yamama-langwa akina-langwiya ayak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-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wurrakina wurrababurna warnumamalya nawurraki-likena nenu-kwurukwa Jesus-uwa? Wurrakina nawurraki-likenuma yenjerrikina mena nuw-engkirrikenuma-baba Jesus n-ardanguma Lajirida medirra-langwa akwa nen-enibikama. Kembirra narra-makama narri-yarrkbalijuwama wurrukwala-manja warnumamalya akina-langwa arrubuda ni-yamama-langwa Jes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uBarija warnungkwarba na-werrikawarriyadinuma na-makijeyinuma akwa ne-yama, “Kardi! Ne-yamarrkinama-bina warna? Kwuja! Wurrangkwulyumida-langwa warna arakba neni-yuwarnama enuwa-wa! Ngarne-ka ngakwurruwa ngarri-lyangmuridinama nara e-yamama!” namurndaki-yama wurrakina.Nenumin-andeyuma-langwa Jesus-uwa wurrukwala WarningiJudiya-ma warnumamalya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i yingi-jirabama-langwa bungabungwa Jesus-langwa-manja alik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wurrakwulyumida-langwa warnumamalya eminingka-langwa iya eminingka-langwa angalya nawurraki-likenuma Jirujalemu-wa warnik-ambarringi-yada warniki-larrmi-yada emeba akina-langwa Akwurungkuwarrukwa warniki-yakuwerribiki-yada WarningiJudiya-langwu-wa wurrarumuruma. Wurrukwala wurrakina WarningiJudiya-ma warnumamaly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ibina-murrada Biliba n-ambilyuma yakwujina ebina-manja angalya eyukwujiya-manja Bejeda-manja Keliliya-manja, nakina yakwujina enejukwaba. Aburraja wurrumurndakibina WarningiJudiya-ma warnumamalya na-likenuma Bilibu-wa akwa ne-yama enuwa-wa, “Wayi! Nungkuwa! Yarne-ka yini-ngayindenama yikini-rringkinama Jesus!” ne-yama wurrakin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Biliba ni-likena nenu-maka Endiruwa-manja akwa wunalakina ngawa neni-likena akwa nenu-maka Jesus-manj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wurrumurndakakinu-wa warnumamalya, “Na-darrbudinama arakba ena adinuba ebina yikenumin-abilyerrikinamurra Neningikarrawara nungkwurraja ngayuwa-bina ningena ningarrubuda-dangwa ningukwulyubena ningilyengma, ningibina ningi-rukwularrinuma enena-manja angaly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-engkirraja! Ebina wuburra-kiya awilyaba amaninga amadidira na-lungkuwabijajungwuna-manja ajiringka-manja, kembirra nuw-eyebirredinama ebina eningarrawa umba na-lingbijanginama akwa na-lungkuwarringinama akwa ababurne-ka amadidira nuw-arrangbijeyinama. Ebina eningadinuba-wiya amadidira nuw-eyebirredinama akwa arakba na-jungwunama. Akena nara-manja a-lungkuwabijajungwuma akina ajiringka-manja, akwa kuw-ambilya-manja engburingka, kembirra nara a-lungkuwarruma akwa arrangbijajuma ababurna amadidira umba awilyaba-ma yimbukwa amadidira aminakwukawura kuw-ambilyama. Amandangwa engburingka ayakwa akina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ibina karningerribirra nara-manja amin-engkirrikama wurrukwalu-wa umba yiki-lyelyingmajungwuna-manja nungkwurrabakiyaba-langwa, kembirra nara karniba ambilyuma karningangkawura. Umba yikumini-yakuwabijajungwuna-manja akwa yikamini-yakuwerribikaja-manja wurrukwala-langwa, kembirra karniba yik-ambilyama karningangkawur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ibina karningerribirra yiki-ngayindena-manja ngayuwa ningubungkawa nungkwurra-langwa, kembirra kirrakina nganyangwa karnikuminuwar•duwar•da akwa yiki-yuwarnama ngayuwa-manja kajungwa ngayuwa-manja yik-ambilyi-yada ababurna-manja angalya ki-likajamurra-manja ngayuwa. Akwa eneja Nungwarrka yikeni-kbarrngajinama karningerribirra kirribina yikuminu-war•denama warka nganyangwa,” ni-yama Jesus.Jesus numini-yengbijajungwunuma-langwa neniki-jungwi-yada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ngarningka wurrumurndakakinu-wa warnumamalya, “Ki-yamarrkinama ningena? Ninguwerrikubarrnge-ka ningena arakba. Kinu-makina ningena Nungwarrka nari-yada a-lyanduma. Akena mama akina! Aminakina-langwa-baba ningena ningi-likenuma yangkwurrangwa ningeniki-yami-ya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gwa, wurra-dirrburakina wurrumurndakeyina-manja warnumamalya ningkarrubuda-dangwa ningkukwulyubena ningkilyengma,” ni-yama nakina Jesus.Kembirra ngalaja akina amayakwa Nungwenikba-langwa ne-yengbina angaluba karrawara-langwa akwa ne-yama, “Ngayuwa arakba ningarra-dirrburakama akwa ngarningka ngawa ka-dirrburakinama nganja ningibina ningarrubuda-dangwa ningukwulyubena ningilyengma,” ne-yama akina amayak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murndakakina warnumamalya nuw-engkirrikenuma akina amayakwa angaluba karrawara-langwa. Yibilyibilya-bu na-lyangkiyama aburra wurrukwala umba aburraja wurrukwala nenikumamurikaja-bu Neningikarrawara-langwa ni-yengbinumurra Jesus-uwa na-lyangkiyama wurr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mamangbala muwilyaba marringa num-akwudangwudinuma arakba warnik-ambarringi-yada warniki-larrmi-yada emeba WarningiJudiya warnumamalya Akwurungkuwarrukwa-langwa kajungwa warniki-yakuwerribiki-yada aburra-langwu-wa wurrarumuruma. Eneja arakba nakina Jesus ni-lawurradinuma erribaja Bedini-wa ebinu-wa angalya nenu-warumajuwamurru-wa nen-enibikamurru-wa Lajirid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-yama wurrumurndakakinu-wa warnumamalya, “Akina ebina amayakwa nara kakumini-yengbina ngayuwa-langwa umba nungkwurruwa-langwa kirrakumini-yengbinuma,” ni-yama nakin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laja arakba na-darrbudinama ena yikeni-lekbajama-langwa nakina Neningikarrawara nungkwurruwa-wa kirrababurnu-wa akwa ngawa kin-ambilyama-langwa neningarrubuda-ma nibina nubungkawa enena-langwa angalya akwa angkwulyumida-langw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bu-wurdijina-manja wurrakina ngayuwa enena-langwa angalya, kembirra nganja ningena k-angkijirenama wurrababurna-langwa warnumamalya eminingka-langwa iya eminingka-langwa angalya nganyangwi-yada,” ni-yama Jesu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i-yengbinuma akina ayakwa kajungwa warnumamalya kuw-eningmidini-yada adinakba enuwa-langwa nenikumini-jungwa-langwa wurrababurna-langwa warnumamalya ka-mambalinamurra-manja ek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akina warnumamalya namin-andabumeyinuma akwa ne-yama Jesus-uwa, “Neningikarrawara-langwa-manja ayakwa nuw-arrikarrijajungwunama ngarraku-makinama nakina kin-ambilyama neniba neningangkawura nibina nenumini-jirabama neni-jirrkumarnuma amalyirra Neningikarrawara neningadinuba-wiya neningadinakba. Kembirra ki-yamarrkinama nungkuwa kabu-wurdijinama ningkakina yadada, ningkibina-murrada ningki-rukwularrinu-murrada enena-manja angalya? Ningki-yamarrkinama ningkakina ningki-yengbijajungwunama ningkenimikirra ningki-rukwularrinuma enena-manja angalya?” ne-yama wurrakin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Jesus ni-yama aburruwa-wa, “Ngayuwa ningena Ningenikilarrkabarraka ningibina-murrada ngarramin-abilyerrikinama Neningikarrawara-langwa nungkwurruwa-manja akena ning-ambilyama nungkwurruwa-manja arngkidarrba yimbukwa. Yiki-likaja-manja karningerribirra alarrumur•da-langwiya, kembirra yik-angkuwabijinama karniki-lika-langwa dirrbura kirrakina. Yik-angkuwabijinama alyangmandukwuna ayakwa Neningikarrawara-langwa umba yiki-yaminama ngawa awurruwurrariya. Kembirra ning-ambilya-wiya ningena Ningenikilarrkabarraka nungkwurruwa-manja, yiki-likajama nganyangwa-manja akilarrkabarraka kajungwa yiku-miringkini-yada dirrbura Neningikarrawara-langwa akwa nari-yada akina alarrumur•da akburranguma nungkwurruwa-manja kirri-yaminjamina-wiya awurruwurrariy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g-ambilya-wiya ngayuwa nungkwurruwa-manja, yiku-werrikambilyama ngayuwa-manja ningibina Ningenikilarrkabarraka kajungwa nungkwurramba-langwa yiki-yamini-yada wuburra karnikilarrkabarraka wurrukwalu-wa warnumamalya warniku-miringki-yada dirrbura Neningikarrawara-langwa,” ni-yama Jesus.WarningiJudiya warnumamalya wurrubina nara ka-werrikambilya Jesus-manja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Ni-jerrukwama-langwa ayakwa Jesus, kembirra ni-lalika akina angalya Jirujalema umba n-abuwarrkajungwa wurrumurndakakina-langwa warnumamalya warningakwujin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e-ka nakina Jesus ni-yamama ababurna arruburrubuda neni-rringkamurra-manja wurrumurndakakina warnumamalya, akena nara ngawa ambaka wurrakina ka-werrikambilya enuwa-manja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jungwa akina ayakwa ka-lyangmandukwunadini-yada ebina n-arrikarranguma arakburakba-kiya nakina nenikumakumaka Neningikarrawara-langwa ayakwa nenimikirra Ajaya. Akine-ka ayakwa ne-yaminama,“Karukwa! Yikabuminu-werrungwur•danguma yirra-langwa ayakwa!Akena nara wurribina-da!Akwa nungkwaja nungkuwa ningkarramin-abilyerrikama nungkwa-langwa arrubuda!Akena nara ngawa wurribina-da!” ne-yaminama akina ayak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kina nenumin-akumarna arakba adinakba aninga Jesus-langwa. Enejukwaba nakina Lajirida n-ambilyumurra yakwujina aburruwa wurrukwala warnikabuburrakiyuwa Jesus-langwa. Biya ne-yebukeyinuma wurrakina wurruwurrakawura-ma umba ngalaja dakina Mada yingi-lyilyanguma amurndakibina aninga aburruwa-w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akina ngawa nara ka-werrikambilya mena ni-yengbinuma-baba Ajaya ngarningka engka awilyaba ayakwa. Akine-ka ne-yaminama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eningikarrawara nenuminu-mimbakama aburra-langwa menba,akwa nenumini-lyangbudirrkama aburra-langwa aringka,kajungwa karr-angkuwabijuwi-yada aburra-langwa-murra menbaakwa nari-yada karru-mumiringka aburra-langwa-murra mangma.Umba Neningikarrawara ni-yamama, ‘Ngayuwa arakba ningi-yengbinuma akina ayakwa,kajungwa nari-yada a-lyangbulawurraduma wurrakina ngayuwa-wa,akwa nari-yada eningabakama aburruwa-manja,’ ni-yamama Neningikarrawara,”ne-yaminama akina ayakwa Ajaya-langwa. Aminakina-langwa ayakwa kembirra wurrakine-ka warnumamalya nara ka-werrikambilya Jesus-manj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ena Ajaya ni-yengbinuma? Dukwa nenu-marngkirringkama-baba Jesus narrubuda-dangwa nukwulyubena nilyengma. Kembirra nenumini-yengbinuma enuwa-langw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da wurrumurndakakina WarningiJudiya wurrububungkawa wurrababurna-langwa nenumini-yarrkuwaranga Jesus. Nara-da! Umba aburraja wurrukwala na-werrikambilyuma enuwa-manja akena nara ke-yengbina abilyerra enuwa-langwa, mena nuw-akbar•danguma-baba wurrakina WurruBarija-langwa warnungkwarba. Wurrumurndakakine-ka WurruBarija warnungkwarba narra-makama adinakba warnumamalya-manja nari-yada a-werrikambilyuma enuwa-manja. Akena ka-werrikambilya-manja warningerribirra enuwa-manja, kembirra wurrumurndakakina WurruBarija warnungkwarba ka-minangkirreyinama amurndakakina-langwa jinikakwa kajungwa nari-yada e-yangmarngkwajuma Neningikarrawaru-wa yakwujin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wurrakina WarningiJudiya wurrububungkawa narra-ngayindanguma wurrumurndakakina warnumamalya nari-yada kuw-engkirrikena Neningikarrawaru-wa neniku-werrungwur•di-yada aburruwa-wa umba karra-werrungwur•deni-yada angwurra aburruwa-manja.Jesus-langwa ayakwa ka-lyangkarrngajungwunama-langwa ngakwurruwa-wa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engbina ni-yangkuwarumajungwunuma akwa ni-yama, “Kirribina karningerribirra yiku-werrikambilya-murrumurra ngayuwa-manja, nara yimbukwa ngayuwa-manja a-werrikambilyuma kirrakina umba ngarningka Nungwarrka-manja yiku-werrikambilyama, nibina ngini-larrkamurra-manja ngayuwa yangkwurrangw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-rringkina-manja kirrakina ngayuwa-wa, kembirra yikini-rringkinama enejukwaba nibina ngini-larrkama ngayuw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Ningenikilarrkabarraka ningibina ningi-likenuma enenu-wa angalya kajungwa karningerribirra-langwa kirribina yiku-werrikambilya-murruwiya ngayuwa-wa nari-yada alarrumur•da-manja ambilyuma kirrakina yiken-angkuwabijini-yada Neningikarrawara umba alarradada-langwiya yiki-likaji-yada yikinu-miringkini-yada enuwa-manj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rrumurndakibina yik-engkirraja-murruwiya nganyangwa ayakwa yikumini-yarrkuwurrena-manja akina, nara nganja kembirra a-lekbuma nungkwurruwa-manja. Nara ngayuwa ningena ki-likena ningeniki-lekbi-yada kirrakina umba ningi-likenuma ningena ningenik-enibiki-yada kirrilyimberrkwulyumida-langwa karnumamalya engka-langwa iya engka-langwa angaly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rrkala ngalaja ngarningka ambaka awilyaba yikaki-lekbajama kirribina yiku-warenama akwa yikumini-yarrkuwurrenama nganyangwa ayakwa. Amurndakibina ayakwa ningi-yengbinuma-langwa ngayuwa, akina-bina ka-lyangkarrngajungwunama ka-lawurradinama nungkwurruwa-wa akwa yikaki-lekbajama meningarija-langwa-manja mamawura kini-lyangkuwerribikajungwuna-manja Neningikarrawara karningaba-murrikba akwa kirruwurrariya-murrik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laja Meri yingu-manga ebina akwulyubena bungabungwa yingu-beyindanguma aminaruma angwarnda eyukwujiya-ma budila akwa yingi-jiraba akina Jesus-langwa-manja alika. Kembirra yinginumini-ngburingkakama ngala-langwa-murra mamungba akwa nuw-angkarrkwulyuwakenuma ne-ngbajuma eningaba arrawa alikira-manj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a-bina amandangwa alyangmandukwuna mena nara-baba ki-yengbina ngayabakiyaba umba ebina yimbukwa Nungwarrka nginu-makama-langwiya ningeniki-yengba-langwa, akina-langwa-bina kembirra ningi-yengbinuma, nakina nibina ngini-larrkama ngayuwa yangkwurrangw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ingma ningena amurndakibina ayakwa nginu-makama-langwa Nungwarrka ngayuwa-manja, yiku-werrungwur•dena-manja amurndakibina-manja, kembirra yiken-enibikinama nakina karningangkawura yik-ambilyi-yada kirrakina. Aminakina-langwa-bina ebina ababurna-langwa ningi-yengbinama-langwa, akina-bina Nungwarrka nginu-makinama ngayuwa-wa ningeniki-yengbi-yada,” ni-yama nakina Jesus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udija NeningiKariyada, nibina nuwilyaba nenikaburrakiyuwa Jesus-langwa, nibina neniku-kwi-yada Jesus wurrumurndakibinu-wa wurrububungkawa warniku-wardi-yada, ni-yama nakina aburruwa-wa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iyambena-burra nara yika-kwa wurrumurndakangabu-wa akina bungabungwa kajungwa yiku-meni-yada adirrungwarna angwarnda akwa yika-kwuni-yada wurribinu-wa warningmalyingmalyingma warnumamalya?” ni-yama n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kina Judija nu-marrungwayindangumurra wurrakina warningmalyingmalyingma warnumamalya umba numa-wilyuwilyakama mibina meningangwarnda beka enuwa-manja. Akwali-yada n-angkangmaduma angwarnda ena-langwi-yada. Ni-yamama-langwa amurndakibina, kembirra nakina ni-yengbinuma amurnadakakina ayakw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-yama enuwa-wa, “Nga-lalika daka! Ena yingu-minambambilyuma eningadinakba bungabungwa kangumini-lyungkweni-yada nganyangwa-manja ningenumadangkwa ki-jungwa-manja ngayu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2026-06-15T10:33:13Z</dcterms:created>
  <dcterms:modified xsi:type="dcterms:W3CDTF">2026-06-15T10:33:13Z</dcterms:modified>
  <dc:title>Bible.com.au: Janjana 12:1-50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