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presProps" Target="presProps.xml"/>
  <Relationship Id="rId63" Type="http://schemas.openxmlformats.org/officeDocument/2006/relationships/viewProps" Target="viewProps.xml"/>
  <Relationship Id="rId6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8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11:1-5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arnikabuburrakiyuwa wurribina ena-langwa neyama, “Nara! Wurrakina warnumamalya warningakwujina bungayindenama kabuwardenama malarra-murra. Jerriya ngawa ngarningka ningkena ningkingayindenama kilawurradinama akinu-wa angalya?” neyama Jesus-uw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Jesus niyama, “Kumambijangina-mulangwa mamawura akwa kumawiyebena-murruwa, akirringkinama angalya akilikaja-murrumanja akwa ngarrumilyukwa. Kilikaja-manja ningena meningilida, nara wurrakina angajum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umawiyebena-manja mamawura yimbukwa, kinilyangkuwerribikajungwuna-manja Neningikarrawara yimbukwa warnikiyami-yada wurrakina, kembirra aburramba-langwa kabingajinam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gakwurra-langwa nenumamalya nakina numungkwulingama marringa, akena ningena kilikajama enuwa-wa kajungwa kinumirajangajini-yada marringa-langwa nakina-da,” niyama Jes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arnikabuburrakiyuwa ena-langwa neyama, “Kinumungkwula-manja nakina, kinenibudinama kineningabadiname-ka,” neyam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lyangkiyamama Jesus niyengbinuma nakina numungkwulingama-bu meningiyanda marringa nakina Lajirida. Akena eneja Jesus neningma arakba nakina Lajirida nijungwum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Jesus nenumungkidirrburaka arakba wurrumurndakakina warnungkwarba akwa niyama aburruwa-wa, “Lajirida nijungwuma arakba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mama nara ningibina ngayuwa kambilya yakwujina akini-yada ngawa nijungwu-manja nakina nenungkwarba umba eningaba akina, kajungwa nungkwurruwa yikuwerrikambilyi-yada ngayuwa-wa. Kwa, ngarrilikaja arakba enuwa-wa,” niyama nakin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uwilyaba nenikaburrakiyuwa Jesus-langwa nenimikirra Damija, nenumaka ayakwa wurrumurndakibinu-wa wurrukwalu-wa warnungkwarba. Nakine-ka nuwilyakama ambilyuma-kiya ekirra, Damija akwa Didimija. Akine-ka ekirra Didimija neyaminama “Nenirukwularreyinuma duwilyabama-langwa dirndarringba muwilyabama-manja ngawa mamawura,” neyaminama akina. Nakine-ka Damija niyama, “Kwa, ngarruwurrakilikaja naka-manja Numikbiyiya-dangwa ngakwurruwa, kajungwa akijungweyini-yada ngarruwurrakidirrbura enuwa-manja,” niyama nakina.Jesus nenilirrakuwerringekburaka-mulangwa Mada-kiya-manja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likena arakba Jesus akwa ena-langwa warnikabuburrakiyuwa Bedini-wa, biya neyar•da wurrakina yakwujina. Aburraja wurrukwala warnumamalya wurruminakina angalya nenumaka Jesus-manja nenakumarnu-mulangwa nenumadangkwa medirra-manja arrawa. Mabiyarbuwa arakba marringa nambilyuma nakina yakwuj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jirida nijungwu-mu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-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baburne-ka warnumamalya namurndakilikenuma Jirujalema-langwa Bedini-wa. Akina angalya Jirujalema nara awilyikerra Bedini-langwa, umba awarrngkakwudangwa akina. Kembirra namurndakilikenuma yadikina Bedini-wa narrawerringekburakama wurringalakina-kiya-wa wurringidarringka-kiya, nijungwu-mulangwa nerrkuwarringb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Mada yingengkirrika-manja dakina nakina Jesus nubukwaya nilikenuma aburrunguwa-wa, yingilikena arakba yinginukwurukwa. Umba ngalaja Meri yingangmakwulala dakina alikira-manja arraw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ngiyama Mada Jesus-uwa, “Karukwa! Yelakwa kambilyu-manja ningkena, nara-maka ningena kijungwuna,” yingiyam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kena nganja ningeningma aduwaba kiniyengkilabaja-manja nungkuwa ningkakina eningerribirra ebina kingayindena-manja nungkuwa, kembirra nakina Neningikarrawara kenukwunama nungkuwa ningkakina aduwaba,” yingiyam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 Jesus Mada-wa, “Nerrkuwena nungkwa-langwa kinumirajanginama kinenibudinama nakina,” niyama Jesus nangamak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yingiyama, “Ningeningma ningena kinenibudinama nakina, akena nara aduwaba umba ambaka-murrumurra mibina-manja meningarija-langwa-manja mamawura kawarumajungwuna-murrumanja wurribina warningma-murrumurra nakina Neningikarrawara,” yingiyama dakina Ma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yama kembirra ngaluwa-wa, “Ngayuwe-ka ningena ningibina kenibikinama kirrakina yikambilyi-yada karniba karningangkawura. Mama karningerribirra karnumamalya yikijungwunama umba yikuwerrikambilya-manja ngayuwa-manja, kembirra kirrakine-ka karniba yikambilyama karningangkawur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karnumawurrina arukwulyuwakama alikama kirreyebijeba ambilyuma Neningikarrawara-langwa kirrakina umba karniba karningangkawura yikambilyama yikuwerrikambilya-manja ngayuwa-manja. Nungkwaja ningkeningma ena ayakwa?” niyama Jesus ngaluwa-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awe-ka, Ningkumikbiyiya-dangwa,” yingiyama ngalamba-langwa. “Amandangwa ningeningma nungkuwa ningkakina ningkibina yiminijirabama yijirrkumarnuma amalyirra Neningikarrawara ningkeningadinuba-wiya ningkeningadinakba, ningkibina nenikilarrka enenu-wa angalya, Ningkenikuwenikba ningkakina-da,” yingiyama Mada Jesus-uwa-d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yingilawurradina dakina arakba angalyu-wa akwa nangardija derrkuwadikba-wa yingijiraka ayakwa nangamaka ngaluwa-wa akwa yingiyama, “Naka arakba Numikbiyiya-dangwa niyar•duma. Nginingayinduma nakina kiniyengbinama ayakwa nungkuwa-wa,” yingiyam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wilyaba nenungkwarba nenimikirra Lajirida nangbilyuwadinuma. Nambilyuma nakina engemba-manja angalya Bedini-manja, aburrubukwurruwa derrkuwenikba-kiya Mada akwa Meri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Meri yingengkirrika-manja dakina akina ayakwa, yingumirajanga dakina biya yingenjirrikaja yingilikena Jesus-uwa yinginukwurukw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Jesus ambaka nambilyuma ngawa ebina-manja angalya yinginakburranga-murrumanja Mada lukwakwa mamurukwa-manj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arnumamalya wurribina narringawerringekburaka-murrumurra Meri-manja ebina-manja alikira, narringarringka dakina yingilikenuma yingenjirrikenuma errekbu-wa. Nalyangkiyama yingilikena-bu medirra-wa dakina dadikungwadi-yada yakwujina angwada. Kembirra narringayuwarna dakinu-w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Meri yinginirringka-manja dakina Jesus, yingabuluwendinga enuwa-manja akwa yingiyama, “Ngeniyerriya! Yelakwa kambilyu-manja ningkena, nara-maka nganyangwa nerrkuwarrka kinijungwuna,” yingiyam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angarringka Meri yingungwadina dakina, akwa wurrukwala warnumamalya aburrajukwaba biya nakine-ka nenikbarrngajuwama nakinu-wa nuwerrikawarriyadinum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yama nakina, “Nga-manja kinakumarnuma nenumadangkwa?” niyama.Aburraja neyama, “A! Angakuba! Kwa likaja kumarringkini-yada medirra nungkwabakiyaba,” neyam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ukwaba Jesus nungwadina-d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akina warnumamalya nenirringka-manja Jesus nungwadina-manja enejukwaba, namakijeyinuma wurrakina. “Kwuja!” neyama wurrukwala. “Amandangwa nilyelyingminu-mubaba nakina nenumamalya,” namurndakiyam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ukwala neyama, “Nenumineningabakama Jesus nimimba-langwa menba-na? Kembirra keneningabaka-maka naka Lajirida-da nari-yada kinijungwuna-da,” neyama.Jesus nenumirajangajuwa-mulangwa Lajirida-manja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Jesus nuwerrikubarrngwarrngwadinume-ka nakina ngawa. Niyar•da arakba mibina-manja medirra numudidikajungwunu-murrumanja adirrungwarna-murra angwarnd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kine-ka Meri dibina-murrada yingijiraba-murrada Jesus-langwa-manja alika ebina bungabungwa eningaba akwa yinginuminingburingkaka-murrada ena-langwa alika ngala-langwa-murra mamungba. Nakina-bina nerrkuwadikba ngala-langwa Lajirida nangbilyuwadinuma nakin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numaka Jesus wurrukwalu-wa warnungkwarba akwa niyama, “Wurrijirena akina angwarnda medirra-langwa,” niyama.Ngalaja Mada yingiyama enuwa-wa, “Kardi! Numingbajame-ka makina medirra. Nakine-ka nenumadangkwa nambilyuma yakwujina arrawa medirra-manja mabiyarbuwa arakba marringa,” yingiyama dakin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iyama Jesus ngaluwa-wa, “Yirramakama arakba ngayuwa nungkuwa-wa, kuwerrikambilya-manja nungkuwa ngayuwa-wa aduwaba, kembirra kirringkinama akina arrubuda-dangwa Neningikarrawara-langwa,” niyama Jesus Mada-w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urrukwala warnungkwarba narrirnjirrkwajuwa ebina angwarnda medirra-langwa. Umba nungwundikadinga arakba Jesus karrawaru-wa akwa niyama, “Ngeniyerriya Ngangwa, ngarreyangmarngkwajinama mena-baba ningkengkirrikenuma ayakwa nganyangwa aduwab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eningme-ka ningena ningkakina ningkengkingkirrikajama ngayuwa-wa, akena ebina ayakwa ningarraminiyengbinuma warna warnumamalya yelakwa nuwengkirrikajama. Ningiyengbinuma akina kajungwa kuweningmidini-yada warna yilarrka-mulangwa nungkuwa yangkwurrangwa ningena,” niyama Jesus Nungwenikba-wa Neningikarrawaru-w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jerrukwa-manja arakba, nardanguma nakina. “Lajirida...wu! Kwa jadiya...wu!” niyam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jungwu-murrada nibina nijadinga kembirra medirra-langwa-da. Ena-langwa ayarrka akwa alika namurndakeyukumurndijajungwunuma ngawa dumbala-murra, akwa nenumadangkwa akwa ngawa aringka. Umba niyama Jesus nenumaka wurrukwalu-wa warnungkwarba, “Wunuminumurndakaburawakina dakina dumbala akwa wunilarrkiya enilikaja arakba,” niyama Jesus aburruwa-wa.Nenuminilyelyimbukweyinu-mulangwa warnikuwardi-yada Jesus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arnumamalya wurribina narringangarranguma Meri-wa nenirringkama niyama-mulangwa Jesus. Kembirra arakba wurrababurna nawerrikambilyuma enuwa-manja wurrakina,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ukwala nalawurradinuma angerriba WurruBariju-wa warnungkwarba akwa nenuminumakinuma niyama-mulangwa Jesus wurrumurndakakina-manja warnungkwarba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aburraja wurrarumuruma WurruMinida akwa WurruBarija warnungkwarba narrawurramurndukwama WarningiJudiya wurrububungkawa akwa namurndakambarringa ayakwi-yada akwa neyama, “Kwuja! Niyaminjamarrkinama nakina amukwiyadakina arrubuda? Akiyamarrkinama kembirra ngarna-na?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kiyaminjamina-manja ngawa ngarna nara-manja angwanjajuma nakina, kembirra wurrababurna-langwa warnumamalya kawerrikambilyama arakba enuwa-manja. Kembirra aburraja WarningiRawuma wurrububungkawa kalikajama wurrakina karruburrijinama Neningikarrawara-langwa angalya akwa ngakwurruwa-mulangwa,” neyama wurraki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Jesus akwa ena-langwa warnikabuburrakiyuwa nuwambilyuma engka-manja angalya wurrakina. Kembirra Lajirida-langwa derrkuwenikba-kiya narringilarrkama ayakwa Jesus-uwa akwa narringiyama, “Ningkumikbiyiya-dangwa, nungkwa-langwa nenumamalya nibina ningkilyelyingminama, nijungwuname-ka angbilyuwa,” narringiyama wurringalakin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murndakakina-langwa WurruMinida, eneja nuwilyaba naruma nubungkawa NuMinida nenimikirra Kayubaja. Akwa niyama nakina wurrumurndakakinu-wa, “Kirrumurndakeyina karnumamalya karningaringkama-wiya!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na-bina eningaba-da! Wurruwilybaba-ma warnumamalya akabuminijungwunama ngarruwurrakwulyumida-langwa ngarnumamalya, kajungwa nari-yada WarningiRawuma wurrububungkawa aburrijuma ngarrilyimberrkwulyumida-langwa ngarnumamalya. Kirreningbalidinamurra-bina?” niyama nakina Kayubaja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nakina kiniyengbina enabakiyaba umba Neningikarrawara nenungwurrkumambambijuwama amurndakakina ayakwa nenikiyengbi-yada mena-baba akini-yada ngawa nakina naruma nubungkawa NuMinida nilyingama. Umba Neningikarrawara nenumakama enuwa-manja Jesus nenikuminijungwi-yada wurrababurna-langwa WarningiJudiya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 yimbukwa WarningiJudiya-langwa aminijungwuma umba wurruwurrakwulyumida-langwa Neningikarrawara-langwa warnumamalya engka-langwa iya engka-langwa angalya wurruwurrakawura-ma kuwambilyi-yada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adikina arakba aburraja WarningiJudiya wurrububungkawa nenuminilyelyimbukweyina warnikuwardi-yada Jesus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nakina-langwa kembirra eneja Jesus nara nabilyerra kinilikena yenjerrikina Judiya-wa umba nilikena erribaja eyukwujiyu-wa angalya engembu-wa Yibureyima. Akine-ka angalya nuwambilyuma akwudangwa alarrkingburingka. Nakina ngawa nambilyuma yakwujina aburruwa ena-langwa warnikabuburrakiyuwa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uwakwudangwudina arakba warnikambarringi-yada warnikilarrmi-yada emeba WarningiJudiya warnumamalya Akwurungkuwarrukwa-langwa kajungwa warnikiyakuwerribiki-yada aburra-langwu-wa wurrarumuruma wurribinu-wa nawurrakijadangu-murruwa Yijiba-langwa. Aburraja kembirra wurrababurna-langwa WarningiJudiya warnumamalya nawurrakilikenuma eminingka-langwa iya eminingka-langwa angalya nawurramurndukweyinuma yenjerrikina Jirujalemu-wa kajungwa kararrkajungwuni-yada arakba adinakba warnikambarringi-yada akina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akine-ka arakba nenuminaburangkeyinume-ka Jesus-uwa. Nawurramurndukweyinuma arakba Neningikarrawara-langwa-manja angalya akwa namakijeyinuma wurrakina, “Kwureya! Dukwa kinilikaja nakina yangkwurrangwa enenu-wa Akwurungkuwarrukwa, dukwa nara-da!” namurndakiyama wurrumurndakakina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akina wurrarumuruma WurruMinida akwa WurruBarija warnungkwarba narramakama warnumamalyu-wa akwa neyama, “Karningerribirra karnumamalya yikinirringkina-manja Jesus, kwa yikeningmikina yikilikaja yikumakina kajungwa yikinumiyi-yada kembirra nakina,” neyama wurrakina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engkirrika-manja akina ayakwa, niyama ena-langwu-wa warnikabuburrakiyuwa, “Angbilyuwe-ka nenakuwardanguma nakina Lajirida, akena nare-ka ajungwuma alarruma nakina. Akine-ka angbilyuwa nenakakburrangama kajungwa kirrababurna-langwa karnumamalya yikiniyangmarngkwajini-yada Neningikarrawaru-wa, akwa ngarningka yikeningmidini-yada kirrakina ningena ngayuwa Ningenikuwenikba Neningikarrawara-langwa ningarrubuda-dangwa nilyengma,” niyama Jesus wurrumurndakakinu-wa warnikabuburrakiyu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ilyelyingminuma angwurra Mada-kiya-manja akwa nerrkuwarringba-manj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engkirrika-manja ebina ayakwa nangbilyuwadinu-mulangwa Lajirida, nambilyuma ngawa yakwujina mambilyuma marringa ebina-manja angalya nambilyu-murrumanja nak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yama ena-langwu-wa warnikabuburrakiyuwa, “Kwa, ngarrilikaja ngarrilawurradina Judiya-wa,” niyama Jes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2026-06-15T10:33:12Z</dcterms:created>
  <dcterms:modified xsi:type="dcterms:W3CDTF">2026-06-15T10:33:12Z</dcterms:modified>
  <dc:title>Bible.com.au: Janjana 11:1-57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