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slide" Target="slides/slide31.xml"/>
  <Relationship Id="rId34" Type="http://schemas.openxmlformats.org/officeDocument/2006/relationships/slide" Target="slides/slide32.xml"/>
  <Relationship Id="rId35" Type="http://schemas.openxmlformats.org/officeDocument/2006/relationships/slide" Target="slides/slide33.xml"/>
  <Relationship Id="rId36" Type="http://schemas.openxmlformats.org/officeDocument/2006/relationships/slide" Target="slides/slide34.xml"/>
  <Relationship Id="rId37" Type="http://schemas.openxmlformats.org/officeDocument/2006/relationships/slide" Target="slides/slide35.xml"/>
  <Relationship Id="rId38" Type="http://schemas.openxmlformats.org/officeDocument/2006/relationships/slide" Target="slides/slide36.xml"/>
  <Relationship Id="rId39" Type="http://schemas.openxmlformats.org/officeDocument/2006/relationships/slide" Target="slides/slide37.xml"/>
  <Relationship Id="rId40" Type="http://schemas.openxmlformats.org/officeDocument/2006/relationships/slide" Target="slides/slide38.xml"/>
  <Relationship Id="rId41" Type="http://schemas.openxmlformats.org/officeDocument/2006/relationships/slide" Target="slides/slide39.xml"/>
  <Relationship Id="rId42" Type="http://schemas.openxmlformats.org/officeDocument/2006/relationships/slide" Target="slides/slide40.xml"/>
  <Relationship Id="rId43" Type="http://schemas.openxmlformats.org/officeDocument/2006/relationships/slide" Target="slides/slide41.xml"/>
  <Relationship Id="rId44" Type="http://schemas.openxmlformats.org/officeDocument/2006/relationships/slide" Target="slides/slide42.xml"/>
  <Relationship Id="rId45" Type="http://schemas.openxmlformats.org/officeDocument/2006/relationships/slide" Target="slides/slide43.xml"/>
  <Relationship Id="rId46" Type="http://schemas.openxmlformats.org/officeDocument/2006/relationships/slide" Target="slides/slide44.xml"/>
  <Relationship Id="rId47" Type="http://schemas.openxmlformats.org/officeDocument/2006/relationships/slide" Target="slides/slide45.xml"/>
  <Relationship Id="rId48" Type="http://schemas.openxmlformats.org/officeDocument/2006/relationships/presProps" Target="presProps.xml"/>
  <Relationship Id="rId49" Type="http://schemas.openxmlformats.org/officeDocument/2006/relationships/viewProps" Target="viewProps.xml"/>
  <Relationship Id="rId50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746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anjana 10:1-42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in1992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esus nakina nenikumungkakwurraja jiba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ya Jesus niyama wurrumurndakakinu-wa warnumamalya, “Wurrengkirrikaja! Nuwilyaba nenungkwarba nara-manja nakina awiyebuma jiba-langwu-wa angalya ebina-langwa dawa nuwawiyebena-mulangwa jiba, umba kinuwurdiya-manja engka-langwa-langwa akwa kinidirrirndiya-manja biya kinawiyeba-manja arrawu-wa, nakina nenungkwarba nuwurrariye-ka nengkengmina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Umba nibina nenungkwarba kinawiyebenama dawa-langwa jiba-langwu-wa angalya ebina-langwa nuwawiyebena-mulangwa jiba, nakina-bina nibina nenungkwarba nenikumungkakwurraja jiba-da. Amandangwa engburingka ayakwa akina!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neja ningka-dangwa nenungkwarba kinambilyama akwudangwa ngawa dawa-manja nakina kenuminambijangajinama dawa kinawiyebeni-yada nakina nenikumungkakwurraja jiba. Kembirra eneja nenikumungkakwurraja jiba kinardijinama nakina ena-langwa jiba, kinumurndakiyengbijinama ekirra ngala-langwa. Kembirra ngalaja jiba kenakuminumiringkiname-ka ena-langwa ayakwa. Biya kinumurndakijadijinama amurndakibina jiba errekbawa-da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Kinilyengmenama nakina umba ngalaja jiba kenakiyuwarnama arija-langwa enuwa-manja, mena-baba akakirume-ka ena-langwa ayakwa-da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kena kinardijina-manja niminingka nenungkwarba, nare-ka kembirra eyuwama akina jiba enuwa-manja umba kuwangkirreyinama akina, kuwakbar•denama nakina-langwa nenungkwarba-da, mena ekikamarra-baba ayakwa ena-langwa-da,” niyama Jesus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esus nenumakama ena alawudawarra jiba-langwa, akena nara karrumumiringka ayakwa wurrakina warnumamalya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ya ngarningka niyama Jesus aburruwa-wa, “Wurrengkirrikaja! Ngayuwe-ka ningena wuburra akina dawa jiba-langwa. Amandangwa engburingka ayakwa akina!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urrababurna-langwa warnungkwarba wurribina nalyengmanguma adinuba-wiya ngayuwa-manja, wurrakina wurrengkengmina wurruwurrariya. Ngalaja akina jiba nara karrakuminengkirrikena ayakwa aburra-langwa kembirra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gayuwe-ka ningena wuburra akina dawa. Kirribina karningerribirra yikilikaja-manja arrawu-wa akina-langwa dawa nganyangwa-langwiya, yikuwerrikambilya-manja ngayuwa-manja kirrakina, kembirra arakba nganyangwa kirrijiba akwa kenibikinama ngayuwa karningangkawura. Kembirra kirrakina yikawiyebenama akwa yikijadenama akwa yikakburranginama aninga akwa akiyakeyinama ngarruwurrakawura-ma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urribina wurrengkengmina, kalikajama warnikangmadingi-yada akwa warnikuburriji-yada akwa warnikuwardi-yada. Wurrikalya wurrakina! Umba nganja ningena ningilikenuma yangkwurrangwa kajungwa kirrababurna-langwa karniba yikambilyi-yada kirruwurrangekburna kirrakina-da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gayuwe-ka ningena ningeningaba ningenikumungkakwurraja jiba. Ningena-bina nara awaruma ningenikuminijungwa-langwa ningenikuminididirraka-langwa nganyangwa-langwa jiba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Umba aburraja wurribina warnikuminuwar•duwar•da karrakwurrajinama jiba, warningeningaba-ma wurrakina warnikumungkakwurraja. Nare-ka aburra-langwa amurndakakina jiba umba nibina-langwa nenungkwarba nabalija-langwa kenukwuna-mulangwa angwarnda kenubeyindena-mulangwa wurrakinu-wa warnikuminuwar•duwar•da kenuminakwurrajina-mulangwa amurndakakina. Kembirra amandangwa karrarringkina-manja wurrakina warnikuminuwar•duwar•da wurrubukwaya warnungwenimbaluba kalikaja-manja, karrilalikinama amurndakibina jiba umba kuwangkarrinama. Kembirra wurrakine-ka warnungwenimbaluba karrilarrmenama kawardeni-yada awilyaba jiba umba ngalaja ebina akwala kuwangkirreyinama kawurrakerrbalinama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urrakine-ka aburraja kembirra warnikuminuwar•duwar•da kamarrungwayindenama karrilalikinama amurndakakina jiba mena nara-baba aburra-langwa akina.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gayuwe-ka ningena ningeningaba ningenikumungkakwurraja jiba. Ningakakirume-ka nganyangwa jiba akwa ngalajukwaba akina jiba nganyangwa akakiruma ngayuwa-da,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uburre-ka Nungwarrka enejukwaba nakakiruma ngayuwa, akwa ngayuwa nganjukwaba ningakakiruma Nungwarrka-da. Kembirra nare-ka ngayuwa awaruma ningenikuminijungwi-yada jiba-langwa.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galaja nganyangwa akwale-ka jiba nuwambilyama eminingka-manja angalya. Ekikamarra nganyangwa ayakwa akwa nara ambaka eyuwama ngayuwa-manja. Nganja ningena kuwurramurndukwajinama amurndakakina jiba ngalajukwaba. Kembirra akine-ka jiba kuwengkirrikajama nganyangwu-wa ayakwa akwa awurrakawura-ma amurndakakina kuwambilyama-da. Kembirra ngayuwa ngawa ningena ninguwilyaba-ma ningenikumungkakwurraja jiba ababurna-langwa kambilyama-da,” niyama Jesus wurrumurndakakinu-wa warnumamalya.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ya Jesus niyama ngarningka, “Ngayuwa kijungwunama ningena ngayabakiyaba kajungwa kenibudini-yada ngarningka. Kembirra eneja nganyangwa Nungwarrka numinilyelyingminamurra angwurra ngayuwa-langwa.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ara warna warningerribirra awarduma ngayuwa umba ngayabakiyaba kilyangkuwerribikajungwunama kijungwuna-mulangwa akwa kenibudina-mulangwa ngarningka. Enena-bina ebina Nungwarrka nginumakama ningenikiyama-langwa-da,” niyama Jesus.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Kembirra aburraja wurrumurndakakina WarningiJudiya warnumamalya nawurrabarriyinuma nangwurrkiyengbeyinuma Jesus-langwa neniyengbijuwa-mulangwa Jesus nakina Neningikarrawara ena-langwa Nungwenikba.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urrukwala neyama wurrakina, “Wurramukwa-dangwa naka nenuwilyakinama enuwa-manja! Nenubuwakida nakina! Miyambena-burra kinuminengkirraja enuwa-wa?” neyama wurrakina.]]>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Umba wurrukwala neyama, “A•a! Kenuwilyakina-manja wurramukwa nakina nenungkwarba, nara nakina eyengbuma amukwiyadakina ayakwa! Namukwiyadakina nenungkwarba nara eningabakama nenikandiyinga menba nibina nimimba!” neyama wurrakina.WarningiJudiya warnumamalya nawarangu-mulangwa Jesus-manja]]>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kilarrkumurndada arakba akina. Aburraja nawurramurndukwunuma WarningiJudiya warnumamalya Jirujalema-manja warnikiyakuwerribiki-yada aburra-langwu-wa wurrumirumirarrngwa warningarakburakba-kiyu-wa narrukwurdukwurdaka-murruwa Neningikarrawara-langwa angalya.]]>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neja Jesus nilikenuma akina-langwiya alingajirra amiyerriya angwarnda-murra niyarruwarnuma Neningikarrawara-langwa-manja angalya. Akine-ka amiyerriya emikirra Jalumuna-langwa Amiyerriya.]]>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burraja wurrakina warnumamalya nawurramurndukwunuma enuwa-manja. Biya neyama, “Ningkena ngawa yikikukwurukwunama ayakwa ningkeningamiyerra-na? Nginuminijiraba-manja nginijirrkumarnu-manja amalyirra Neningikarrawara ningkeningadinuba-wiya ningkeningadinakba ningkakina, kembirra yirridirrburakina yirraja!” neyama wurrakina.]]>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neja Jesus niyama aburruwa-wa, “Ngarramakama arakba kirrakina akena nara yikuminuwerrungwur•danga nganyangwa ayakwa. Nganja ninguwar•duwar•denama warka ebina Nungwarrka nginukwama ngayuwa ningenikiyami-yada. Akine-ka warka yikakidirrburakinama ngayuwa-langwa.]]>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kena nungkwurruwa nara awerrungwur•duma ngayuwa-manja mena nara-baba kirrakina nganyangwa jiba.]]>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ganyangwa jiba akakiruma nganyangwa ayakwa akwa nganja ningakakiruma ngala-langwa, akwa kakaburrakiyuwarnama ngayuwa-manja.]]>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kwa nganja ngayuwa kenibikinama kuwambilyi-yada eningangkawura eniba akwa nari-yada kembirra eyibiyuwajuma akijungwa akwa nari-yada warningerribirra amurrakajuma akina ngayuwa-langwa.]]>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ganyangwa Nungwarrka nginukwama amurndakakina jiba ngayuwa-wa. Nara wurribina wurrukwala wuburra enuwa. Nara kembirra warningerribirra amurrakajuma akina nganyangwa-langwa Nungwarrka.]]>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gayuwa akwa nganyangwa Nungwarrka yinuwilyaba-ma yinalakena,” niyama Jesus.]]>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Kembirra ngarningka aburraja WarningiJudiya warnumamalya narrumamurndakumanga malarra kenijungwajuwi-yada Jesus-manja.]]>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kena eneja Jesus niyama, “Ningene-ka arakba ngarrawilyakajuwama ababurna warka eninginingaba amurndakibina Nungwarrka nginukwama ningenikiyama-langwa. Kembirra amiyambena-langwa warka karna yikijungwajinama makina-murra malarra?” niyama Jesus.]]>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burraja neyama wurrakina enuwa-wa, “Nara yarna ajungwajuma nungkuwa ningkiyama-mubaba eningaba warka ningkakina umba kijungwunama ningkiyengbinu-mulangwa awurrariya ayakwa Neningikarrawara-langwa. Ningkilyangkiyama-bu nungkuwa akwa Neningikarrawara kinalakina kinuwilyaba-ma. Akena yande-ka ningkakina ningkenumamalya!” neyama wurrakina.]]>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neja Jesus niyama, “Neningikarrawara-langwa-manja jurra nuwarrikarrijajungwunama akwa neyaminama, ‘Neningikarrawara niyamama, Nungkwurruwa kirrakina wuburra ngayuwa Ningeningikarrawara, niyamama.’]]>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kine-ka ayakwa Neningikarrawara-langwa alyangmandukwuna akwa kuwambilyama ngawa eningangkawura. Nakina-bina Neningikarrawara neniyengbijuwama wurrumurndakakina warnumamalya wuburra enuwa Neningikarrawara, wurrumurndakibinu-wa niyengbinu-murruwa ena-langwa ayakwa arakburakba-kiya-wiya.]]>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iyambena-burra kembirra yirrilekbajama ngayuwa nungkwurruwa ngarramaka-mulangwa ngayuwa ningena Ningenikuwenikba Neningikarrawara-langwa? Eningawurrariya-ma akina ayakwa nganyangwa! Nakine-ka Neningikarrawara, nakina-bina Nungwarrka nuwekbalyinuma ngayuwa akwa nginilarrkama enenu-wa angalya ningenikuminuwar•di-yada enena warka.]]>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ara-manja ningena awar•duma adidirrbura warka wuburra nganyangwa Nungwarrka nuwar•denama, kembirra nara kirrakina awerrungwur•duma akwa awerrikambilyuma ngayuwa-manja.]]>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Umba kuwar•dena-manja ngayuwa adidirrbura warka wuburra Nungwarrka nuwar•denama, kembirra mama kirrakina nara awerrungwur•duma nganyangwa-manja ayakwa umba nganyangwa-manja warka yikuwerrungwur•denama kirrakina. Yikuwerrungwur•denama ngayuwa-manja kajungwa yikeningmidini-yada akwa yikumumiringkini-yada ngayuwa ningambilya-mulangwa Nungwarrka-manja akwa nganyangwa Nungwarrka nambilya-mulangwa ngayuwa-manja. Nungwarrka akwa ngayuwa yinalakena-kiya yinuwilyaba-ma ngawa,” niyama Jesus wurrumurndakakinu-wa WarningiJudiya warnumamalya.]]>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garningka arngkawura-langwa warnikirndirrki-yada wurrakina Jesus akena eneja numarngkilyumada aburruwa-langwa.]]>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ya yadikina nilawurradina arakba niyakuwarrukwa adalyuma EningiJardina ebina Janjana nenumingekingambajuwa-murrumanja warnumamalya ebina-wiya akwa nambilya yakwujina.]]>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burraja wurrababurna warnumamalya nawurrakilikena yenjerrikina Jesus-uwa akwa namakijeyinuma namurndakiyama, “Nara Janjana kiniyaminjama arrubuda umba ababurna-langwa ayakwa alyangmandukwuna-wiya yirrenumakama naka-langwa nenungkwarba,” neyama wurrakina.]]>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Kembirra arakba wurrilyimberrkuwarra warnumamalya wurrababurna nawerrikambilyumurra enuwa-manja.]]>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45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2026-09-11T20:26:55Z</dcterms:created>
  <dcterms:modified xsi:type="dcterms:W3CDTF">2026-09-11T20:26:55Z</dcterms:modified>
  <dc:title>Bible.com.au: Janjana 10:1-42 (Anin1992)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