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0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baburna-langwa warnungkwarba wurribina nalyengmanguma adinuba-wiya ngayuwa-manja, wurrakina wurrengkengmina wurruwurrariya. Ngalaja akina jiba nara karrakuminengkirrikena ayakwa aburra-langwa kembi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wuburra akina dawa. Kirribina karningerribirra yikilikaja-manja arrawu-wa akina-langwa dawa nganyangwa-langwiya, yikuwerrikambilya-manja ngayuwa-manja kirrakina, kembirra arakba nganyangwa kirrijiba akwa kenibikinama ngayuwa karningangkawura. Kembirra kirrakina yikawiyebenama akwa yikijadenama akwa yikakburranginama aninga akwa akiyakeyinama ngarruwurrakawura-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bina wurrengkengmina, kalikajama warnikangmadingi-yada akwa warnikuburriji-yada akwa warnikuwardi-yada. Wurrikalya wurrakina! Umba nganja ningena ningilikenuma yangkwurrangwa kajungwa kirrababurna-langwa karniba yikambilyi-yada kirruwurrangekburna kirr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ena-bina nara awaruma ningenikuminijungwa-langwa ningenikuminididirraka-langwa nganyangwa-langwa ji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ibina warnikuminuwar•duwar•da karrakwurrajinama jiba, warningeningaba-ma wurrakina warnikumungkakwurraja. Nare-ka aburra-langwa amurndakakina jiba umba nibina-langwa nenungkwarba nabalija-langwa kenukwuna-mulangwa angwarnda kenubeyindena-mulangwa wurrakinu-wa warnikuminuwar•duwar•da kenuminakwurrajina-mulangwa amurndakakina. Kembirra amandangwa karrarringkina-manja wurrakina warnikuminuwar•duwar•da wurrubukwaya warnungwenimbaluba kalikaja-manja, karrilalikinama amurndakibina jiba umba kuwangkarrinama. Kembirra wurrakine-ka warnungwenimbaluba karrilarrmenama kawardeni-yada awilyaba jiba umba ngalaja ebina akwala kuwangkirreyinama kawurrakerrbalin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aburraja kembirra warnikuminuwar•duwar•da kamarrungwayindenama karrilalikinama amurndakakina jiba mena nara-baba aburra-langw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akakirume-ka nganyangwa jiba akwa ngalajukwaba akina jiba nganyangwa akakiruma ngayuwa-d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e-ka Nungwarrka enejukwaba nakakiruma ngayuwa, akwa ngayuwa nganjukwaba ningakakiruma Nungwarrka-da. Kembirra nare-ka ngayuwa awaruma ningenikuminijungwi-yada jib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ganyangwa akwale-ka jiba nuwambilyama eminingka-manja angalya. Ekikamarra nganyangwa ayakwa akwa nara ambaka eyuwama ngayuwa-manja. Nganja ningena kuwurramurndukwajinama amurndakakina jiba ngalajukwaba. Kembirra akine-ka jiba kuwengkirrikajama nganyangwu-wa ayakwa akwa awurrakawura-ma amurndakakina kuwambilyama-da. Kembirra ngayuwa ngawa ningena ninguwilyaba-ma ningenikumungkakwurraja jiba ababurna-langwa kambilyama-da,” niyama Jesus wurrumurndakakinu-w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ngarningka, “Ngayuwa kijungwunama ningena ngayabakiyaba kajungwa kenibudini-yada ngarningka. Kembirra eneja nganyangwa Nungwarrka numinilyelyingminamurra angwurra ngayuw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enikumungkakwurraja ji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arna warningerribirra awarduma ngayuwa umba ngayabakiyaba kilyangkuwerribikajungwunama kijungwuna-mulangwa akwa kenibudina-mulangwa ngarningka. Enena-bina ebina Nungwarrka nginumakama ningenikiyama-langwa-da,” niyama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ingiJudiya warnumamalya nawurrabarriyinuma nangwurrkiyengbeyinuma Jesus-langwa neniyengbijuwa-mulangwa Jesus nakina Neningikarrawara ena-langwa Nungwenik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yama wurrakina, “Wurramukwa-dangwa naka nenuwilyakinama enuwa-manja! Nenubuwakida nakina! Miyambena-burra kinuminengkirraja enuwa-wa?” neyama wu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eyama, “A•a! Kenuwilyakina-manja wurramukwa nakina nenungkwarba, nara nakina eyengbuma amukwiyadakina ayakwa! Namukwiyadakina nenungkwarba nara eningabakama nenikandiyinga menba nibina nimimba!” neyama wurrakina.WarningiJudiya warnumamalya nawarangu-mulangwa Jesus-manj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larrkumurndada arakba akina. Aburraja nawurramurndukwunuma WarningiJudiya warnumamalya Jirujalema-manja warnikiyakuwerribiki-yada aburra-langwu-wa wurrumirumirarrngwa warningarakburakba-kiyu-wa narrukwurdukwurdaka-murruwa Neningikarrawara-langwa ang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likenuma akina-langwiya alingajirra amiyerriya angwarnda-murra niyarruwarnuma Neningikarrawara-langwa-manja angalya. Akine-ka amiyerriya emikirra Jalumuna-langwa Amiyerri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nawurramurndukwunuma enuwa-manja. Biya neyama, “Ningkena ngawa yikikukwurukwunama ayakwa ningkeningamiyerra-na? Nginuminijiraba-manja nginijirrkumarnu-manja amalyirra Neningikarrawara ningkeningadinuba-wiya ningkeningadinakba ningkakina, kembirra yirridirrburakina yirraja!” neyam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Ngarramakama arakba kirrakina akena nara yikuminuwerrungwur•danga nganyangwa ayakwa. Nganja ninguwar•duwar•denama warka ebina Nungwarrka nginukwama ngayuwa ningenikiyami-yada. Akine-ka warka yikakidirrburakinama ngayuw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uwa nara awerrungwur•duma ngayuwa-manja mena nara-baba kirrakina nganyangwa ji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jiba akakiruma nganyangwa ayakwa akwa nganja ningakakiruma ngala-langwa, akwa kakaburrakiyuwarnama ngay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wurrumurndakakinu-wa warnumamalya, “Wurrengkirrikaja! Nuwilyaba nenungkwarba nara-manja nakina awiyebuma jiba-langwu-wa angalya ebina-langwa dawa nuwawiyebena-mulangwa jiba, umba kinuwurdiya-manja engka-langwa-langwa akwa kinidirrirndiya-manja biya kinawiyeba-manja arrawu-wa, nakina nenungkwarba nuwurrariye-ka nengkengm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nja ngayuwa kenibikinama kuwambilyi-yada eningangkawura eniba akwa nari-yada kembirra eyibiyuwajuma akijungwa akwa nari-yada warningerribirra amurrakajuma akina ngayuw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Nungwarrka nginukwama amurndakakina jiba ngayuwa-wa. Nara wurribina wurrukwala wuburra enuwa. Nara kembirra warningerribirra amurrakajuma akina nganyangwa-langwa Nungwarr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kwa nganyangwa Nungwarrka yinuwilyaba-ma yinalakena,” ni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aburraja WarningiJudiya warnumamalya narrumamurndakumanga malarra kenijungwajuwi-yada Jesus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yama, “Ningene-ka arakba ngarrawilyakajuwama ababurna warka eninginingaba amurndakibina Nungwarrka nginukwama ningenikiyama-langwa. Kembirra amiyambena-langwa warka karna yikijungwajinama makina-murra malarra?” niyam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enuwa-wa, “Nara yarna ajungwajuma nungkuwa ningkiyama-mubaba eningaba warka ningkakina umba kijungwunama ningkiyengbinu-mulangwa awurrariya ayakwa Neningikarrawara-langwa. Ningkilyangkiyama-bu nungkuwa akwa Neningikarrawara kinalakina kinuwilyaba-ma. Akena yande-ka ningkakina ningkenumamalya!” neyama wurr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Neningikarrawara-langwa-manja jurra nuwarrikarrijajungwunama akwa neyaminama, ‘Neningikarrawara niyamama, Nungkwurruwa kirrakina wuburra ngayuwa Ningeningikarrawara, niyamama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Neningikarrawara-langwa alyangmandukwuna akwa kuwambilyama ngawa eningangkawura. Nakina-bina Neningikarrawara neniyengbijuwama wurrumurndakakina warnumamalya wuburra enuwa Neningikarrawara, wurrumurndakibinu-wa niyengbinu-murruwa ena-langwa ayakwa arakburakba-kiya-wiy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mbirra yirrilekbajama ngayuwa nungkwurruwa ngarramaka-mulangwa ngayuwa ningena Ningenikuwenikba Neningikarrawara-langwa? Eningawurrariya-ma akina ayakwa nganyangwa! Nakine-ka Neningikarrawara, nakina-bina Nungwarrka nuwekbalyinuma ngayuwa akwa nginilarrkama enenu-wa angalya ningenikuminuwar•di-yada enena wark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awar•duma adidirrbura warka wuburra nganyangwa Nungwarrka nuwar•denama, kembirra nara kirrakina awerrungwur•duma akwa awerrikambilyuma ngayuw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bina nenungkwarba kinawiyebenama dawa-langwa jiba-langwu-wa angalya ebina-langwa nuwawiyebena-mulangwa jiba, nakina-bina nibina nenungkwarba nenikumungkakwurraja jiba-da. Amandangwa engburingka ayakwa akina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war•dena-manja ngayuwa adidirrbura warka wuburra Nungwarrka nuwar•denama, kembirra mama kirrakina nara awerrungwur•duma nganyangwa-manja ayakwa umba nganyangwa-manja warka yikuwerrungwur•denama kirrakina. Yikuwerrungwur•denama ngayuwa-manja kajungwa yikeningmidini-yada akwa yikumumiringkini-yada ngayuwa ningambilya-mulangwa Nungwarrka-manja akwa nganyangwa Nungwarrka nambilya-mulangwa ngayuwa-manja. Nungwarrka akwa ngayuwa yinalakena-kiya yinuwilyaba-ma ngawa,” niyama Jesus wurrumurndakakinu-wa WarningiJudiya warnumamal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arngkawura-langwa warnikirndirrki-yada wurrakina Jesus akena eneja numarngkilyumada aburruwa-lang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dikina nilawurradina arakba niyakuwarrukwa adalyuma EningiJardina ebina Janjana nenumingekingambajuwa-murrumanja warnumamalya ebina-wiya akwa nambilya yakwuji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nawurrakilikena yenjerrikina Jesus-uwa akwa namakijeyinuma namurndakiyama, “Nara Janjana kiniyaminjama arrubuda umba ababurna-langwa ayakwa alyangmandukwuna-wiya yirrenumakama naka-langwa nenungkwarba,” neyama wurr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rrilyimberrkuwarra warnumamalya wurrababurna nawerrikambilyumurra enuwa-manj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ngka-dangwa nenungkwarba kinambilyama akwudangwa ngawa dawa-manja nakina kenuminambijangajinama dawa kinawiyebeni-yada nakina nenikumungkakwurraja jiba. Kembirra eneja nenikumungkakwurraja jiba kinardijinama nakina ena-langwa jiba, kinumurndakiyengbijinama ekirra ngala-langwa. Kembirra ngalaja jiba kenakuminumiringkiname-ka ena-langwa ayakwa. Biya kinumurndakijadijinama amurndakibina jiba errekba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lyengmenama nakina umba ngalaja jiba kenakiyuwarnama arija-langwa enuwa-manja, mena-baba akakirume-ka ena-langwa ayak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inardijina-manja niminingka nenungkwarba, nare-ka kembirra eyuwama akina jiba enuwa-manja umba kuwangkirreyinama akina, kuwakbar•denama nakina-langwa nenungkwarba-da, mena ekikamarra-baba ayakwa ena-langwa-da,” niyama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makama ena alawudawarra jiba-langwa, akena nara karrumumiringka ayakwa wurrakina w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yama Jesus aburruwa-wa, “Wurrengkirrikaja! Ngayuwe-ka ningena wuburra akina dawa jiba-langwa. Amandangwa engburingka ayakwa akina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2026-07-12T08:15:30Z</dcterms:created>
  <dcterms:modified xsi:type="dcterms:W3CDTF">2026-07-12T08:15:30Z</dcterms:modified>
  <dc:title>Bible.com.au: Janjana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