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539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akina Janjana Nenikilarrkabarraka umba nibina nenilarrkama Neningikarrawara yangkwurrangwa nenikuminiyengbi-yada ayakwa nakina-langwa Nenikilarrkabarrak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Nenikilarrkabarraka niyirrbiyirrba ngawa niyengbiyengbinama alyangmandukwuna ayakwa akwa nilikenuma ngarnumamalyu-wa kajungwa kuwabilyerridini-yada ena-langwa ayakwa ngarnikumuringki-yada ngawa dirrbura Neningikarrawara-langwa ngarrumurndakey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wunalakina nakina-murrada akwa Neningikarrawara neningekburakama ababurna-langwa. Biya nakina-murrada ngawa nilikenuma yangkwurrangwa enenu-wa angalya, biya ngarnumamalya-manja arakba nambilyuma nakina. Akena nara ngakwurraja akinumumiringk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likenuma nakina ena-langwu-wa ngarnumamalya NgarningiJudiya, akena ngarruwaranguma ngarrakina, nara akiningayindang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neningayindanguma nakina, nara kawaranga umba nawerrikambilyuma enuwa-manja. Kembirra niyamama wurrumurndakibina-manja warnumamalya nawerrikambilyu-murrumanja enuwa-wa, “Amandangwe-ka Neningikarrawara-langwa kirriyukwayuwa yikiyamini-yada kirrakina,” niyamama nakina-murra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akina wurriyukwayuwa, nara keyama karukwularrina wuburra wurrakina narrarrangbinama wurrangariya, akwa nara wurrirndarringba akwa wurrungwarringba karrarukwularrijuwa wurrakina, umba eneja nakine-ka Neningikarrawara, nakina-bina nenirukwularrijuwama ena-langwi-yada wurriyukwayu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bina-murrada ngarrenuminabilyerrikama nabuwarrukwajungwunu-mulangwa Neningikarrawara ngakwurruwa-langwa, nenumamalyidinuma nakina wuburra ngakwurruwa. Nirukwularruma nuwilyakama amadangkwa iya adidira akwa kembirra nambilyuma yelakwa yirriyakeyinuma yarnumamalya-manja. Numinababurna akwulyelyingma numarngkirre-ka nakina akwa niyirrbiyirrba ngawa niyengbiyengbinuma alyangmandukwuna ayakwa. Yirraja yirruwa yinirringkama nakina narrubuda nukwulyubena nilyengma, nibina nuwilyaba-ma Nenikuwenikba nilikenuma angaluba ena-langwa-langwa Nungwenikba akwa yangkwurr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Janjana nenumakama alyangmandakwuna ayakwa ena-langwa-langwa warnumamalyu-wa akwa niyama, “Naka-langwa-bina nibina ngarramakama ngayuwa. Ningiyamama, ‘Nakina kinarijidinama kinilikajama ngayuwa-manja arija-langwa nubukwaya. Narume-ka nilyengma nakina nenumamalya umba nganja ningaba-kiya ningena mena nakina neningadinakba arakba nambilyuma nara-wiya ngayuwa kirukwularrina,’ ningiyamama,” niyama nakina Janja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inababurna akwulyelyingma ena-langwa akwa numarngkirra, kembirra arakba niyamama eningaba ngakwurruwa-manja ngarrababurna-manja akwa niyaminjaminama ngawa aduwab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enukwama eningarumuruma ayakwa ena-langwa nakinu-wa Mawijija. Akena nenilarrka-manja Jesus Christ nenikenumamalyidi-yada, eneja kembirra ngarrenuwilyakajuwama nilyelyingminu-mulangwa numarngkirradinu-mulangwa ngakwurruwa-manja akwa niyengbiyengbinu-mulangwa alyangmandukwuna ayak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bina-murrada ngarrenuminabilyerrika-mulangwa Neningikarrawara ngakwurra-langwi-yad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aburraja warningerribirra warnumamalya kenirringka-langwa nakina Neningikarrawara. Umba eneja yimbukwa Nenikuwenikba ena-langwa nenirringkama nakina, mena wunididirrbura-kiya wunalakina akwa nenarndakilyangbadama Nungwenikba-manja. Kembirra Nenikuwenikba ngarrenuminabilyerrikama nabuwarrukwajungwunu-mulangwa Nungwenikba ngakwurruwa-langwa ngarnikeningmidi-yada. Janjana nibina Nenikumingekingambaja nenumaka-mulangwa ayakwa warnumamalya-manja Jesus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ingiJudiya wurrububungkawa narralarrka wurrumurndakakina WurruMinida warnungkwarba iya WurruBarija warnungkwarba akwa wurribina warnungkwarba nawar•duwar•danguma warka Neningikarrawara-langwa-manja angalya angaluba Jirujalema-langwa akwa angerriba nambilyu-murruwa Janjana kajungwa warnikiyengkilabi-yada enuwa-wa ayakwa. Biya nenirringka-manja wurrakina Janjana, neyama enuwa-wa, “Ningkumiyambena ningkena ningkenumamalya?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njana nara kinuwaranga umba nenuminilawurrakaja ayakwa dirrbura aburruwa-wa akwa niyama nakina, “Nara ngayuwa ningena ningibina kenuminijiraba kenijirrkumarna amalyirra Neningikarrawara ningeningadinuba-wiya ningeningadinakba,” niyama Janja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, “Ningkumiyambena kembirra ningkena? Elaya-na?” neyama wurrakina.Eneja niyama Janjana, “Nara ngayuwa ningena Elaya.”“Umba ningkumiyambena-na? Jerriya ningkakina ningkibina ningkingka-dangwa Neningikarrawara-langwa ningkenikumakumaka ayakwa nibina nenikilarrka ambaka-murra?” neyama wurrakina.Eneja niyama ngawa, “Nara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neyama enuwa-wa, “Yirrumaka arakba! Ningkumiyambena ningkakina? Aba yikilawurrakaji-yada ayakwa angerriba wurrumurndakibinu-wa warnungkwarba wurribina yirrabularrkenu-murruwa yirruwa. Kembirra yengbijajungwuna ningkumiyambena ningkenimikirra!” neyama wurrakina Janjanu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anjana, “Arakburakba-kiya-wiya niyamama nakina Ajaya, ‘Nuwilyaba nenumamalya nardirdenama nakina alarrkingburingka-langwa angalya nara-murrilangwa alikira. Enena kembirra ayakwa ena-langwada: Wurrumadirrburakina mamurukwa kirrakina kajungwa nenikiliki-yada nakina Nubungkawa makina-manja,’ niyamama nakina Ajaya. Ningakina-bina ngayuwa ningibina ningardirdanguma ningenumamalya-da! Kembirra ningena arakba-da!” niyama Janjana aburruwa-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Barija warnungkwarba neyama enuwa-wa, “Nara ningkakina ningkibina kenijirrkumarna Neningikarrawara ningkeningadinuba-wiya akwa nara ningkakina Elaya akwa nara ningkakina ningkibina Neningikarrawara-langwa ningkenikumakumaka ayakwa, umba miyambena-burra ningkena kembirra ningkarramingekingambajinama warnumamalya?” neyam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 Janjana wurrumurndakakinu-wa warnungkwarba, “Akungwa-murra ngayuwa ningena ningarramingekingambajinama warnumamalya umba wurruwilyaba warna ngarningka yelakwa warnumamalya nuwambilyama karningbala ambaka nungkwurru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-bina nibina nenikilika ambaka-murrumurra arija-langwa ngayuwa-manja-da. Akena ngayuwa ningena ningeningeningaba-ma ningenikuwar•da-langwa ena-langwa warka akwa ningenikaburawaka-langwa ena-langwa eningalika,” niyama nakina Janjana aburruwa-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bina angalya Bediniya neyengbeyinu-murrumanja amurndakakina ayakwa Janjana akwa wurrumurndakakina warnungkwarba, ebina alyengmilyengma-langwa adalyuma emikirra Jardina, nambilyu-murrumanja Janjana nenumingekingambajuwa-murrumanja warnumamalya. Janjana niyengbinu-mulangwa ayakwa Jesus-langwa-lang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...ba-wiya arakburakba-kiya-wiya nambilyumurra eneja nakina Jesus Christ nibina ngarrenuminabilyerrikama nabuwarrukwajungwunu-mulangwa Neningikarrawara ngakwurruwa-langwa. Nara-wiya ambaka nakina Neningikarrawara kiningekburaka amurndakenena angubina iya angalya, akini-yada ngawa nakina-murrada nambilyumurra arakba Neningikarrawara-manja. Biya nakina-murrada akwa Neningikarrawara wunalakina wunididirrbura-kiya ngaw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a-wiya mamawura Janjana nenirringka nakina Jesus nilikenuma enuwa-wa akwa niyama ena-langwu-wa warnumamalya, “Kwurruwa! Kwuja! Wunirringka nangaba nenungkwarba! Neningikarrawara-langwa nakina. Nakaka-bina wuburra ebina jiba narruwarduwardangumurra niyaminama. Naka-bina ngarnikuminuwurri-yada awurruwurrariya ngakwurra-langwa-da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yadibina-wiya ningiyamama ngayuwa ngarramakama, ‘Nuwilyaba nenungkwarba nubukwaya yangkwurrangwa kinilikajama kinarijidinama arija-langwa. Akena narume-ka nilyengma nakina umba ningaba-kiya ningena mena neningadinakba arakba nambilyumurra nara-wiya ngayuwa kirukwularrina nganjukwaba,’ ningiyamama ningibina adinakba-kiya. Kembirra naka-bina-da ngarramaka-murrada-da!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ingiyengbinu-manja amurndakakina ayakwa ngayuwa, ningeningbale-ka nganjukwaba nakina-langwa nenungkwarba. Mama ningeningbala nakina umba ningilikenuma ngayuwa yangkwurrangwa ningenikumingekingambaji-yada akungwa-murra nungkwurruwa-wa KarningiYijireyilu-wa karnumamalya, karnikeningmidi-yada nakina-langwa aduwaba,” niyama nakina Janjana ena-langwu-wa warnumamaly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-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nakina nenumakamurra, “Ningeningbale-ka nganjukwaba nakina umba ebina-wiya Neningikarrawara nginilarrkama ningenikumingekingambaji-yada karnumamalya karna, akwa niyamama nakina Neningikarrawara ngayuwa-wa, ‘Kinirringkinama nungkuwa Nenumawurrina kinijadenama kinidirrirndama akwa kinambarrinama nuwilyaba-manja nenungkwarba. Nakina-bina nenungkwarba nenikuminilyangburrukwaji-yada Nungwurriyaka Nenumawurrina nungkwurra-langwa yukwudukwuda,’ niyamama Neningikarrawara ngayuwa-manja. Kembirra amandangwa ningenirringke-ka Nenumawurrina nijadinga abalkaya-langwa, biya nidirrirnda numurndamurndirra namburringa arakba nibina-manja nenungkwarba, ningeningbala-wiya nganjukwaba nakina. Wuburra laka dimirra ambaka-langwa yingambarrinama, niyamama enejukwaba Nenumawurrina nakina, nambarrinuma nibina-manja nenungkwarba. Ningeningbale-ka amandangwa nakina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nyangwa-murra menba ningenirringkame-ka nakina Nenumawurrina. Kembirra ngarramakinama ningena nakina nenungkwarba Neningikarrawara-langwa Nenikuwenikba nakina-da!” niyama Janjana ena-langwu-wa warnumamalya. Wuneningadinuba-wiya nenaburrakiyuwarnu-mulangwa Jesus-manj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a-wiya mamawura Janjana nenumingekingambajuwa-mulangwa Jesus, enuwa Janjana akwa wunambilyuma wunenikabuburrakiyuwa ena-langwa nabukalkilkayanguma akwiyakbidjina adalyuma emikirra Jard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rringka Jesus nakina nalilikena yakwujina. Biya niyama Janjana wunalakina-kiya-wa, “Kwurnuwa! Kwuja! Wunirringka nangaba nenungkwarba! Neningikarrawara-langwa nakina! Wuburra jiba niyaminama,” ni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lakina wunenikabuburrakiyuwa Janjana-langwa nenengkirrikena nakina niyengbinuma ayakwa. Kembirra nenilalika nakina Janjana umba nenilikena wunalakina neniyuwarna Jesusu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rrikerra nakina Jesus akwa nenirringka wunalakina neniyuwarnuma enuwa-manja akwa niyama, “Miyambena kinandiyama kinalakina?”Aburnaja neniyama, “Rebaya, nga-manja ningkena ningkumungkumungkwulama?” neniyama. Akine-ka ekirra Rebaya neyaminama “Nenikakakirumaka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yama, “Kwa, ngarrubukwurruwa ngarrubukilikaja kajungwa yikinirringkini-yada ebina angalya ngayuwa ningumungkumungkwula-murrumanja,” niyama Jesus. Kembirra nabukilikena-da. Akena nalarruwurada arakba. Kembirra nenambilya wunalakina enuwa-manja makini-yada meningilarruwur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...rakba-wiye-ka adinu...ba-wiya nambilyuma nakina-murrada Neningikarrawara-manj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akina nenungkwarba Endiruwa nenimikirra, wunumangadiyerra-manja Jayumuna Bida-lang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arenja-bawiya ngawa nilikena nenakburranga ena-langwa nerrkuwenikba Jayumuna akwa niyama enuwa-wa, “Yirruwe-ka yarna yinakburrangama nibina Neningikarrawara nenikilarrka yangkwurrangwa nibina nenuminijirabama nenijirrkumarnuma amalyirra neningadinuba-wiya neningadinakba,” niyama Endiruwa. Akine-ka ekirra “Christ” neyaminama “Nibina nenuminijirabama nenijirrkumarnuma amalyirra Neningikarrawara neningadinuba-wiya neningadinakba.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wilyaka nerrkuwenikba Jayumuna Jesusuwa.Eneja Jesus nenirringka enuwa-wa, akwa niyama, “Nungkuwa ningkena Jayumuna-na? Ningkibina ningkenikuwenikba Janjana-langwa-na? Kembirra aduwaba-langwa ningkena kabiyengbijinama nungkuwa ningkena ningkenimikirra Bida,” niyama Jesus enuwa-wa. Akine-ka ekirra neyaminama “Angwarnda yinijirra.”Jesus nuwekbalyinu-mulangwa Biliba akwa Nedeniyel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-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akba ngarningka mingka-manja mamawura nakina Jesus nilyangkuwerribikajungwunuma nenikiliki-yada akinu-wa aruma angalya emikirra Keliliya. Kembirra yakwujina ngawa nakina nenakburrangama Biliba nibina nambilyuma akina-manja angalya eyukwujiya Bejeda, ebina-manja ngawa nenambilyu-murrumanja Endiruwa akwa ngawa Bida. Biya Jesus niyama Bilibu-wa, “Kwa! Likaja ngayuwa-manja!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Biliba nilikena akwa nenuminandeya Nedeniyelu-wa akwa nenakburranga akwa niyama enuwa-wa, “Ningkeningma nibina nenungkwarba ebina narrarrikarrangu-mulangwa Mawijija akwa Neningikarrawara-langwa warnikumakumaka ayakwa? Naka arakba amandangwa yinakburrangame-ka. Jesus-eka nakina NeningiNejirida nenungkwarba, Jawijiba-langwa nenikuwenikba,” niyama Bilib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 eneja Nedeniyela, “A•a! Nara ebina eningaba angekburakajungwuma alikama akina-langwa angalya Nejirida!” niyama nakina.Eneja Biliba niyama enuwa-wa, “Kwa! Likaja nungkwabakiyaba andiya!” niyama Bilib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rringka nakina Nedeniyela nilikenuma enuwa-wa akwa niyama Jesus wurrumurndakakinu-wa warningakwujina warnumamalya Nedeniyela-langwa, “Nakaka-bina nenungkwarba nubukwaya nilikajamurra, nilyangmandukwuna nenikaduwa numirarrngba ngakwurra-langwa-langwa wurrumirumiranyungwa WarningiYijireyila-langwa! Naka nenumamalya nara ekadikama ngarnumamalya-manja,” niyama Jesus aburrawa-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deniyela niyama enuwa-wa, “Nga-manja ningkena-bina ningkeningmidinuma ngayuwa-langwa?”Eneja Jesus niyama enuwa-wa, “Ebina-wiya Biliba nardanga-wiya nungkuwa-wa, ngayuwa yirrarringkama nungkuwa manyungwunya-manja,” niyama nakin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yama Nedeniyela, “Mungkwa-ba, nungkuwa ningkakina Neningikarrawara-langwa Ningkenikuwenikba akwa Ningkumikbiyiya-dangwa YarningiYijireyila-langwa,” niyama nakin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yama, “Wa! Jerriya ningkuwerrikambilya kembirra ngayuwa-manja arakba yirramaka-mulangwa ningena yirrarringka-mulangwa nungkuwa mibina-manja manyungwunya? Ambaka-murra kembirra nungkuwa kirringkinama engbingbuda,” niyama nakina enuwa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ningekburakama angubina-murriya iya angalya-murriya iya warnumamalya akwa enejukwaba nakina-murrada ningekburakama amurndakenena nenungwunyirrkwajuwama wunalakina wunididirrbura. Angkwulyumida-langwa aduwaba ngakwurraja ngarrirringkinama ngarna ngarnumamalya, wunalakina neningekburakama nakina-murrada ngawa akwa Neningikarrawar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yama ngarningka Jesus wurrumurndakakinu-wa warnumamalya, “Wengkirrikiya! Yikirringkinama akina angalya Neningikarrawara-langwa kangwur•dangminama karrawara akwa Neningikarrawara-langwa warnikumamurikaja kawurrakuwurdenama karrawaru-wa akwa kawurrakidirrirndama ngayuwa-manja ningibina-murrada ningirukwularrinu-murrumanja enena-manja angalya. Amandangwa engburingka ayakwa akina!” niyama Jesus aburruwa-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kenuminabilyerrikinama nabuwarrukwajungwunu-mulangwa Neningikarrawara warnumamalya-langwa akwa kenenibikinama warningangkawura wurrakina. Wuburra-kiya wurrakina nenuminabarrakajinama bajananga alarrumur•da-manja warnumamalya-langwa warnikirringki-yada dirrbura, ngalaja ena-langwa ayakwa nuwabilyerridinuma warnikumiringki-yada ngawa dirrbura enuwa-lang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a-kiya bajananga ebina nuwabarrakajinama ngawa akina-manja alarrumur•da, nakina-murrada-bina ngawa niyaminjamama nenuminabilyerrikama Neningikarrawara warnumamalya-langwa. Aburraja wurrukwala narrumadidanguma aburra-langwa mada akena wurrakina-murrada ngawa nara kenungwanjajuwa nakina kenuminabilyerrika nabuwarrukwajungwunu-mulangwa Neningikarrawara wurrukwala-lang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akina Neningikarrawara nenilarrkama nuwilyaba nenungkwarba enenu-wa angalya. Nenimikirra nakina Janja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likenuma nakina ngarnumamalyu-wa nenikumaki-yada amamalya alyangmandukwuna ayakwa Jesus-langwa nibina-langwa nenimkirra Nenikilarrkabarraka. Biya ngarrenumakama ayakwa kajungwa ngarrababurna-langwa ngarnumamalya akuwerrikambilyi-yada nakinu-wa Nenikilarrkabarrak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2026-07-08T15:11:02Z</dcterms:created>
  <dcterms:modified xsi:type="dcterms:W3CDTF">2026-07-08T15:11:02Z</dcterms:modified>
  <dc:title>Bible.com.au: Janjana 1:1-51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