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inja 5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 kembirra wuburra ngakwurraja ak-embirrarinama ngarrakina ngarruwerringmurndirra kini-lawurradinama nakine-ka Nubungkawa Jesus yangkwurrangwa. Kembirra nara a-werrikawarriyaduma, mena amandangwa nubukwaya adinuba nakina Jesus kini-lawurradinama yangkwurrangwa enenu-wa angaly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a-ngwurrmilijajuma, nenikama-murriya akwa dadiyama-murriya, nari-yada a-lekbuma nakina Jesus kirrakina-manja. Nakina-bina kini-lyangkuwerribikajungwunama karnumamalya-langwa karningaba-murrikba akwa kirruwurrariya-murrikba. Akwa nu-warumajungwunuma arakba nakina neniki-liki-yada yangkwurrang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ikiya, nenikama-murriya akwa dadiyama-murriya. Arakba-wiya aburraja Neningikarrawara-langwa WurruBuburabuda warnungkwarba narra-makumakama ayakwa Neningikarrawara-langwa ena-langwa-manja warnumamalya. Na-lyandinu-manja wurrakina akwa na-werrikawarriyadinu-manja, nara ka-ngwurrmilanga wurr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rningma ngarna Neningikarrawara nenu-werrungwur•danguma wurrakina-manja mena nara ka-ngwurrmilanga.Wi-yakuwerribikaja arakba nakinu-wa neningarakba-kiya-wa nenumamalya Jawuba. Ni-lyandinumurra nakina akena n-embirrarinuma. N-embimbirrarinumu...wa. Bi...ya arakba-langwa eneja Neningikarrawara nenu-mamurikajuwama nakina nenungkwarba, mena numarngkirra nakina akwa numinababurna akwerrukwul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kama-murriya akwa dadiyama-murriya, w-engkirraja angwurra enenu-wa ayakwa nganyangwa. Kirrakina kirri-yengbijinama ekirra Neningikarrawara-langwa kajungwa yikakumini-ngbudirrkini-yada akina nungkwurra-langwa ayakwa. Nare-ka e-yamama amukwiyadakina, e-yengbijuma ekirra Neningikarrawara-langwa, akwa ena-langwa-langwa angalya abalkaya, akwa eningerribirra-langwa angalya. Yiki-ngayindena-manja yiki-yaminama wulkwa, “Yawa” akwa “Nara,” yiki-yaminama, umba nara akwala. Kembirra nakine-ka Neningikarrawara nara a-lekbuma kirr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ka awurrariya na-ngekburakajungwunuma akina nungkwa-langwa akwa ningku-werrikawarriyadinama aduwaba akina-langwa awurrariya? Ku-werrikawarriyadina-manja ningkakina, kembirra kinu-makina Neningikarrawaru-wa akina-langwa awurrariya. Nara a-ngwurrmiluma umba ku-buriyamina Neningikarrawaru-wa.Laka ningkiyekirrerra aduwaba ningkakina? Ku-werrikilyelyingmajungwuna-manja nungkuwa, kini-yangmarngkwajina kembirra Neningikarrawaru-wa emeba-murr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ka ningk-angbilyuwaduma aduwaba? Angbilyuwa-manja ningkakina, kembirra k-ardijina wurrukwalu-wa wurrarumuruma warningijebija warnumamalya, kajungwa ka-likaji-yada wurrakina nungkuwa-wa. Umba kabuminu-buriyaminama Neningikarrawaru-wa nungkwa-langwa-langwa. Akwa ngarningka kabumin-errbilyenama aringka nungkwa-langwa eningaliba-murra amalyirra. Akwa kabumin-errbilyena-manja wurrakina aringka nungkwa-langwa, karri-yengbijinama ekirra Jesus-lang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akina warnumamalya na-werrikambilyama Nubungkawu-wa Jesus. Kembirra keni-yendabaja-manja wurrakina enuwa-wa kajungwa yikab-eningabakini-yada kirruwilyaba kirr-angbilyuwaduma karnumamalya, kembirra nakine-ka Nubungkawa Jesus yikeni-ngekburakinama kirrakina akina-langwa angbilyuwa, akwa yikenumini-yakuwabijinama amurndakakina awurrariya kirri-yama-mul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a abuwarrkama awurrariya nungkwa-langwa, umba kinu-makina ningka-manja nenumamalya Neningikarrawara-langwa-manja akina-langwa awurrariya. Kembirra nakine-ka kinu-buriyaminama Neningikarrawaru-wa nungkwa-langwa-langwa. Umba nungkwamba-langwa ku-buriyaminama Neningikarrawaru-wa ena-langwa-langwa, kajungwa Neningikarrawara yikeni-ngekburakini-yada nungkwurnuwa awurrariya-langwa. Yiku-buriyamina-manja kirruwerrikidirrbura karnumamalya Neningikarrawaru-wa, nungkwurra-langwa ayakwa engbingbuda 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-yakuwerribikaja nakina neningarakba-wiya nenumamalya nenimikirra Eliya. Ngakwurruwa wuburra ni-yamamurra nakina. Umba neni-yendiyendabenuma Neningikarrawaru-wa nakina nari-yada yelyukwa a-larruma. Kembirra nara kini-larrina yelyukwa yabiyakarbiya-manja yinungkwura akwa ngawa nu-wurdangu-manja yimangbala yuwilyaba yimawura. Nare-ka kini-larrina yelyukwa akini-ya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uminababurna angwarnda karnumamalya wurri-rringkajungwuna!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nakina Eliya neni-yendabena Neningikarrawaru-wa, kajungwa yiniki-larri-yada ngarningka yelyukwa. Kembirra yakine-ka yelyukwa ni-larrina arakba akwa kembirra na-lungkuwarreyinuma arakba aninga-murriya.Eningarija-langwa ayakw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kama-murriya akwa dadiyama-murriya, dukwa kirruwilyaba karnumamalya yikuma-lalikinama Neningikarrawara-langwa meningaba mamurukwa, akwa yik-arriyakajungwunama awurrariya-langwa kirrakina. Umba dukwa kirruwilyaba karnumamalya yikini-lawurrakajinama nakina makinu-wa mamuruk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-yakuwerribikaja. Yikini-lawurrakajina-manja nuwilyaba nuwurrariya nenumamalya Neningikarrawara-langwu-wa mamurukwa, yikinu-mamurikajinama nakina kajungwa Neningikarrawara kenumini-yakuwabijini-yada ena-langwa awurrariya akwa nari-yada a-jungwuma nakina.Ena nga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aja enenu-wa ayakwa nganyangwa, kirribina kirruminababurna angwarnda iya amurndakijika. Wurru-ngwadina arakba angwada aruma, mena abukwaya-baba adinuba awerrikawarriya nungkwurra-langwa adirrungwar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murndakijika nungkwurra-langwa nuw-arriyadinuma arakba. Dumbala nungkwurra-langwa mukwunina arak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 angwarnda nungkwurra-langwa ajilba-murra iya akawulda-murra ngalajukwaba nuw-arriyadinuma eningangkawura arakba. Nuw-arriyadinu-mulangwa aduwaba akina, kembirra nganja ningeningma ngayuwa karniniyerriya karnumamalya kirrakina. Wuburra laka nuw-arriyadinuma nungkwurra-langwa angwarnda ajilba-murra iya akawulda-murra nungkwurra-langwa karnumadangkwa yiki-ngmandinama. Kirri-lyangmilyangmurukweyinuma angwarnda-manja, umba kirruwurruwurra-murndukwama kirrakina ambaki-yada aki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wuja! Nara yika-kwa angwarnda nungkwurra-langwu-wa warnikuminuwar•duwar•da. Wurrakine-ka na-war•danguma warka nungkwurra-langwa-manja angalya, narr-arrangbama aninga nungkwurra-langwa, akwa narru-wilyakama akina nungkwurruwa-wa. Akena nara kirrakina yika-kwa angwarnda aburruwa-wa. Akine-ka wuburra laka akina angwarnda ne-yengbinama awurrariya ayakwa nungkwurruwa-langwa Neningikarrawaru-wa akina. Nakine-ka Nubungkawa ningbuda-dangwa Neningikarrawara, akwa n-engkirrikenuma nakina ngala-langwa ayak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na-manja angalya nungkwurraja kirri-yamama eningerribirra kirri-ngayindanguma. Kirrumin-engkingkirrikajajungwunuma karningangkawura. Kirri-yamama nungkwurra-langwa-langwiya mangma mamawura iya alyarrngwalyilya. Aruma aninga kirr-alyubarinuma, kembirra kirri-ngmurridinuma arakba. W-engkirrikiya! Ke-ngmurridina-manja bulukwa, ke-yamarrkinama kembirra warnumamalya? Karru-wardenama akina arakba-da. Kembirra nungkwurraja karnumamalya yiki-yaminama wuburra akina engmurra bulukwa aduwaba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a-lekbenuma kirrakina warningaba warnumamalya, akwa kirri-yamama, “Wurruwurrariya wurrumurndakakina warnumamalya.” Na-lyangmuridinume-ka wurrakina, kembirra kirri-lamukwarridinuma arakba wurrakina-manja warnumamalya warningaba arakba-da.Ak-embirrarina-mulangwa akwa aku-buriyamina-mulangwa Neningikarrawaru-wa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kama-murriya akwa dadiyama-murriya, yiki-likajama kirrumurndamurndirra ngawa Neningikarrawara-langwa-manja mamurukwa yanda-langwa nakina Jesus kini-lawurradinama yangkwurrangwa enenu-wa angalya.Wi-yakuwerribikaja enenu-wa ayakwa marndakirriyerra-langwa. Kini-larrina-manja yelyukwa kumi-ngmurridinama makina karnik-alyubari-yada karnumamalya. Yik-embirrarinama kirruwerringmurndirra kirrakina kumi-ngmurridina-murruwa makina, kembirra akini-yada ngawa yiku-mungkadinama makina marndakirriyerr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2026-06-15T10:30:36Z</dcterms:created>
  <dcterms:modified xsi:type="dcterms:W3CDTF">2026-06-15T10:30:36Z</dcterms:modified>
  <dc:title>Bible.com.au: Jaminja 5:1-20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