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4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minja 4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ungkwaja akwudangwukajungwuna arakba Neningikarrawaru-wa. K-akwudangwukajungwuna-manja nungkuwa Neningikarrawaru-wa, kembirra enamba-langwa Neningikarrawara kin-akwudangwukajungwunama nungkuwa-wa nakina-da.Karniniyerriya karnumamalya, nare-ka arakba arriyakajungwuma awurrariya-langwa. Kini-ngayindenama yikini-yuwarnama Neningikarrawaru-wa ena-langwa-manja mamurukwa akena kini-ngayindenama ngarningka yikini-yuwarnama nakinu-wa Namukwa ena-langwa-manja mamurukwa. Nare-ka kirrakina a-likama mambilyuma-kiya-manja mamurukwa umba wurruma-yuwarna aduwaba Neningikarrawara-langwa-manja mamurukwa kirruminuwilyaba-ma mangm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wujukwuja! Nara e-yekirrerriduma a-jungwuma amarngka umba wurri-jakawarena wurru-ngwadina wurri-ringirriyadin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yiku-buriyamina-manja Neningikarrawaru-wa, nara a-ngkweningabakajungwuma umba yik-abuluwenda kirrumurndamurndirra enuwa-manja. Kembirra eneja Neningikarrawara yikeni-ngkajikinama nungkwurruwa nakina-da.Nara ngakwurruwa a-lekbijajuma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ikama-murriya akwa dadiyama-murriya, nare-ka a-lekbijajuma akwa e-yengbuma enena ayakwa, “Ningk-arriyakajungwuma awurrariya-langwa nungkuwa aduwaba,” nara e-yamama. Wu-lalika amukwiyadakina ayakwa. Yiki-lekbijeyina-manja Neningikarrawara-langwa karnumamalya, akina kembirra wuburra laka yiki-yaminama, “Neningikarrawara-langwa eningarumuruma ayakwa awurrariye-ka akina,” yiki-yaminama. Yiki-yengbina-manja karna akina ayakwa, kembirra nara arakba amini-yarrkuwarakama Neningikarrawara-langwa eningarumuruma ayakwa. Akwa ke-yaminama akina wuburra laka yiki-lyangkuwerribikajungwunama Neningikarrawara-langwa-langwa eningarumuruma ayakwa eningaba-murrikba akwa awurrariya-murrikb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e-ka. Nakina-bina Neningikarrawara enuwa yimbukwa ngarrenu-kwama eningarumuruma ayakwa. Neningikarrawara nuwilyaba-ma kini-lyangkuwerribikajungwunama ngarningaba-murrikba akwa ngarruwurrariya-murrikba. Enuwa yimbukwa aken-enibikinama ngakwurruwa akwa akeni-jungwajinama nakina-da. Kirri-yamarrkinama-burra kembirra kirrumiyambena karnumamalya kirribina kirri-lyangkuwerribikajeyinama kirriyirrbiyirrba ngawa karningaba-murrikba akwa kirruwurrariya-murrikba?Nara ngakwurruwa a-ngkweningabakajungwuma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-engkirraja enena ayakwa nganyangwa, nungkwurruwa kirribina kirru-ngkweningabakajungwuname-ka kirrakina. Kirrukwala karnumamalya yiki-yaminama, “Dukwa aduwaba, dukwa arnungkwaya ki-likajama ngayuwa engku-wa eminingku-wa angalya. Biya yakwujina k-ambilyamurra ngayuwa awilyaba akilarrkumamarika iya akilarrkinungkwura. Yakwujina ngawa ku-war•denama warka akwa ku-menama aruma angwarnda,” yiki-yaminama kirrakina kirrukwal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karningbala kirrakina arnungkwaya-langwa.Karningma karna awija. Ke-kbadena-manja ka-warumajungwunama akina akwa ka-wurumbijinama angalya. Kembirra kum-arumidina-manja mamawura ka-lyumadinama warenja-bawiya ebina awija. Nara amiyerra a-wurumbijuma akina enena angalya, umba aduwaya-wiya ka-wurumbijinama angalya akina. Umba nungkwurraje-ka karnumamalya kirr-ambilyama karna aduwaya enena-manja angalya ebina wuburra awij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ningbala kirrakina arnungkwaya-langwa. Kembirra yiki-yaminama, “Keni-ngayindena-manja Neningikarrawara ngayuwa ningenik-ambilyingi-yada enena-manja angalya akwa ningeniki-lyangmurukwaji-yada, kembirra k-ambilyama ki-lyangmurukweyinama,” yiki-yaminam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kirru-ngkweningabakajungwunama kirrakina, akwa kirruminaruma ayakwa kirrakina karnumamalya. Umba awurrariya akina karningbala-baba arnungkwaya-langw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ningerribirra karnumamalya yik-eningmidina-manja eningaba karniki-yama-langwa kirrakina akena nara-manja e-yamama akina eningaba, kirruwurrariye-ka kirrilyengma kirrakina-d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rru-warduwardiyina-mulang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wurraja karnumamalya, miyambena-burra kirru-warduwardiyinama kirriyirrbiyirrba ngawa? Akwa miyambena-burra kirru-merrimerribeyinama karningangkawura? Kirri-yaminjaminama akina mena kirri-ngayingayindena-mubaba eminiminingka karningangkawura. Kembirra nare-ka a-wilyakama yilyurrkwa yukwudukwuda umba yiku-werrikawarriyadinam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rri-ngayingayindename-ka eminiminingka. Biya nara-manja kirrakina a-manguma amurndakakina, kembirra yiki-yakwujaminama, yik-awinyambadinama akwa yiki-lamukwarridinama wurrukwala-manja warnumamalya. Kirri-ngayingayindenama ababurne-ka eminiminingka. Biya nara-manja kirrakina a-manguma amurndakakina, kembirra yiku-warduwardiyinama akwa yiku-merrimerribeyinama. Umba nare-ka karna yiku-mumena ebina kirri-ngayindenama kirrakina, mena nara yikini-yengkiyengkilabaja kirrakina Neningikarrawaru-w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yikini-yengkilabaja-manja Neningikarrawaru-wa, kembirra nare-ka a-manguma ebina yiki-ngayindenama, mena nare-ka a-ngayinduma kirrakina ebina Neningikarrawara kini-ngayindenama nakina umba yiki-ngayindenama ababurna-langwa nungkwurra-langwi-yad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niniyerriya karnumamalya, kirri-lyumadinuma Neningikarrawara-langwa. Kirri-yakeyinama nungkwurruwa akwa warnumamalya wurrumurndakibina ne-yaminjamina-murrumurra awurruwurrariya. Akine-ka wuburra laka kin-angmar•denama Neningikarrawara kirrakina-da, wuburra laka kin-awinyambakiname-ka Neningikarrawara-manja kirrakina-d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ri-yakuwerribikina-langwa ngarna enena ayakwa Neningikarrawara-langwa ebina nuw-arrikarrijungwunama. Ne-yaminama ena,“Neningikarrawara ngarrenu-kwama ena-langwa Amawurrina akena akine-ka Amawurrina ngarraki-ngayindenama ngarna ngala-langwi-yada,”ne-yaminama akina. Nare-ka erribirra kuw-arrikarrijungwuna enena ayakwa, umba alyangmandukwuna enen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nakina Neningikarrawara ngarreni-ngbudirrkinama ngakwurruwa ngarnumamalya. Aminakina-langwa enena ayakwa ngalajukwaba nuw-arrikarrijungwunama. Ne-yaminama akina,“Nara-manja a-ngkweningabakajungwuma ningkakina umba ku-werrikambilya-manja Neningikarrawaru-wa, nakine-ka kembirra keni-ngbudirrkinama nungkuwa,”ne-yaminama akina ayakwa.Akinumini-yarrkuwarakina-mulangwa Neningikarrawara-langwa ayakwa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waja numini-yarrkuwarakina kembirra Neningikarrawara-langwa ayakwa. Akwa wunu-wardiyina nungkuwa akwa Namukwa. Yikinu-wardiyina-manja kinalakina kembirra nakine-ka Namukwa kini-lyumadinam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2026-08-24T00:26:33Z</dcterms:created>
  <dcterms:modified xsi:type="dcterms:W3CDTF">2026-08-24T00:26:33Z</dcterms:modified>
  <dc:title>Bible.com.au: Jaminja 4:1-17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