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6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inja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akwudangwukajungwuna arakba Neningikarrawaru-wa. K-akwudangwukajungwuna-manja nungkuwa Neningikarrawaru-wa, kembirra enamba-langwa Neningikarrawara kin-akwudangwukajungwunama nungkuwa-wa nakina-da.Karniniyerriya karnumamalya, nare-ka arakba arriyakajungwuma awurrariya-langwa. Kini-ngayindenama yikini-yuwarnama Neningikarrawaru-wa ena-langwa-manja mamurukwa akena kini-ngayindenama ngarningka yikini-yuwarnama nakinu-wa Namukwa ena-langwa-manja mamurukwa. Nare-ka kirrakina a-likama mambilyuma-kiya-manja mamurukwa umba wurruma-yuwarna aduwaba Neningikarrawara-langwa-manja mamurukwa kirruminuwilyaba-ma mang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ukwuja! Nara e-yekirrerriduma a-jungwuma amarngka umba wurri-jakawarena wurru-ngwadina wurri-ringirriyad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u-buriyamina-manja Neningikarrawaru-wa, nara a-ngkweningabakajungwuma umba yik-abuluwenda kirrumurndamurndirra enuwa-manja. Kembirra eneja Neningikarrawara yikeni-ngkajikinama nungkwurruwa nakina-da.Nara ngakwurruwa a-lekbijajum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nare-ka a-lekbijajuma akwa e-yengbuma enena ayakwa, “Ningk-arriyakajungwuma awurrariya-langwa nungkuwa aduwaba,” nara e-yamama. Wu-lalika amukwiyadakina ayakwa. Yiki-lekbijeyina-manja Neningikarrawara-langwa karnumamalya, akina kembirra wuburra laka yiki-yaminama, “Neningikarrawara-langwa eningarumuruma ayakwa awurrariye-ka akina,” yiki-yaminama. Yiki-yengbina-manja karna akina ayakwa, kembirra nara arakba amini-yarrkuwarakama Neningikarrawara-langwa eningarumuruma ayakwa. Akwa ke-yaminama akina wuburra laka yiki-lyangkuwerribikajungwunama Neningikarrawara-langwa-langwa eningarumuruma ayakwa eningaba-murrikba akwa awurrariya-murrik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. Nakina-bina Neningikarrawara enuwa yimbukwa ngarrenu-kwama eningarumuruma ayakwa. Neningikarrawara nuwilyaba-ma kini-lyangkuwerribikajungwunama ngarningaba-murrikba akwa ngarruwurrariya-murrikba. Enuwa yimbukwa aken-enibikinama ngakwurruwa akwa akeni-jungwajinama nakina-da. Kirri-yamarrkinama-burra kembirra kirrumiyambena karnumamalya kirribina kirri-lyangkuwerribikajeyinama kirriyirrbiyirrba ngawa karningaba-murrikba akwa kirruwurrariya-murrikba?Nara ngakwurruwa a-ngkweningabakajungwum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aja enena ayakwa nganyangwa, nungkwurruwa kirribina kirru-ngkweningabakajungwuname-ka kirrakina. Kirrukwala karnumamalya yiki-yaminama, “Dukwa aduwaba, dukwa arnungkwaya ki-likajama ngayuwa engku-wa eminingku-wa angalya. Biya yakwujina k-ambilyamurra ngayuwa awilyaba akilarrkumamarika iya akilarrkinungkwura. Yakwujina ngawa ku-war•denama warka akwa ku-menama aruma angwarnda,” yiki-yaminama kirrakina kirrukwal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arningbala kirrakina arnungkwaya-langwa.Karningma karna awija. Ke-kbadena-manja ka-warumajungwunama akina akwa ka-wurumbijinama angalya. Kembirra kum-arumidina-manja mamawura ka-lyumadinama warenja-bawiya ebina awija. Nara amiyerra a-wurumbijuma akina enena angalya, umba aduwaya-wiya ka-wurumbijinama angalya akina. Umba nungkwurraje-ka karnumamalya kirr-ambilyama karna aduwaya enena-manja angalya ebina wuburra awi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bala kirrakina arnungkwaya-langwa. Kembirra yiki-yaminama, “Keni-ngayindena-manja Neningikarrawara ngayuwa ningenik-ambilyingi-yada enena-manja angalya akwa ningeniki-lyangmurukwaji-yada, kembirra k-ambilyama ki-lyangmurukweyinama,” yiki-yamin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irru-ngkweningabakajungwunama kirrakina, akwa kirruminaruma ayakwa kirrakina karnumamalya. Umba awurrariya akina karningbala-baba arnungkwaya-l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erribirra karnumamalya yik-eningmidina-manja eningaba karniki-yama-langwa kirrakina akena nara-manja e-yamama akina eningaba, kirruwurrariye-ka kirrilyengma ki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-warduwardiyina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arnumamalya, miyambena-burra kirru-warduwardiyinama kirriyirrbiyirrba ngawa? Akwa miyambena-burra kirru-merrimerribeyinama karningangkawura? Kirri-yaminjaminama akina mena kirri-ngayingayindena-mubaba eminiminingka karningangkawura. Kembirra nare-ka a-wilyakama yilyurrkwa yukwudukwuda umba yiku-werrikawarriyadin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-ngayingayindename-ka eminiminingka. Biya nara-manja kirrakina a-manguma amurndakakina, kembirra yiki-yakwujaminama, yik-awinyambadinama akwa yiki-lamukwarridinama wurrukwala-manja warnumamalya. Kirri-ngayingayindenama ababurne-ka eminiminingka. Biya nara-manja kirrakina a-manguma amurndakakina, kembirra yiku-warduwardiyinama akwa yiku-merrimerribeyinama. Umba nare-ka karna yiku-mumena ebina kirri-ngayindenama kirrakina, mena nara yikini-yengkiyengkilabaja kirrakina Neningikarrawaru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ini-yengkilabaja-manja Neningikarrawaru-wa, kembirra nare-ka a-manguma ebina yiki-ngayindenama, mena nare-ka a-ngayinduma kirrakina ebina Neningikarrawara kini-ngayindenama nakina umba yiki-ngayindenama ababurna-langwa nungkwurra-langwi-ya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iyerriya karnumamalya, kirri-lyumadinuma Neningikarrawara-langwa. Kirri-yakeyinama nungkwurruwa akwa warnumamalya wurrumurndakibina ne-yaminjamina-murrumurra awurruwurrariya. Akine-ka wuburra laka kin-angmar•denama Neningikarrawara kirrakina-da, wuburra laka kin-awinyambakiname-ka Neningikarrawara-manja kirrakin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i-yakuwerribikina-langwa ngarna enena ayakwa Neningikarrawara-langwa ebina nuw-arrikarrijungwunama. Ne-yaminama ena,“Neningikarrawara ngarrenu-kwama ena-langwa Amawurrina akena akine-ka Amawurrina ngarraki-ngayindenama ngarna ngala-langwi-yada,”ne-yaminama akina. Nare-ka erribirra kuw-arrikarrijungwuna enena ayakwa, umba alyangmandukwuna en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garreni-ngbudirrkinama ngakwurruwa ngarnumamalya. Aminakina-langwa enena ayakwa ngalajukwaba nuw-arrikarrijungwunama. Ne-yaminama akina,“Nara-manja a-ngkweningabakajungwuma ningkakina umba ku-werrikambilya-manja Neningikarrawaru-wa, nakine-ka kembirra keni-ngbudirrkinama nungkuwa,”ne-yaminama akina ayakwa.Akinumini-yarrkuwarakina-mulangwa Neningikarrawara-langwa ayakw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umini-yarrkuwarakina kembirra Neningikarrawara-langwa ayakwa. Akwa wunu-wardiyina nungkuwa akwa Namukwa. Yikinu-wardiyina-manja kinalakina kembirra nakine-ka Namukwa kini-lyumadin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2026-06-15T10:29:53Z</dcterms:created>
  <dcterms:modified xsi:type="dcterms:W3CDTF">2026-06-15T10:29:53Z</dcterms:modified>
  <dc:title>Bible.com.au: Jaminja 4:1-17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