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6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inja 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! Eningariba amukwa akungwa nare-ka a-kwularrijuma akina alyikarrbuda akungwa. Nare-ka-da! Akina amukwa ka-kwularrijinama wulkwa eningaba akung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ngalaja manyungwunya nara makina arrangbama mangkarrkba. Nare-ka-da! Umba ngalaja akwurena nara akina arrangbama manyungwunya. Nara-da! Umba ngarningka ebina eningariba amukwa akungwa nara a-kwularrijuma alyikarrbuda akungwa. Ngalaja yakwa-langwa-langwa edirra ka-jadename-ka eninginingaba ayakwa akwa ngarningka awurruwurrariya. Awurrariye-ka akina.Akwaneningmika-langwa ebina ngarrenu-kwuna-mulangwa Neningikarrawara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eniyerriya karnumamalya, yikuma-wilyakina-manja nungkwurruwa milyenjirra mangma, kembirra eninginingaba-wiya yiki-yaminama kirrakina, nara akwala. Aringkawa-manja amandangwa nungkwurruwa, kembirra aburraja wurrukwala warnumamalya yikabu-rringkinama kirrakina karningaba karningangkawura. Nara a-ngkweningabakajungwuma umba kirrumurndamurndirra yiki-likajama karningaba. Kembirra aburraja wurrababurna-langwa warnumamalya yikabu-rringkinama karningab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umin-engkingkirrikajajungwuna-manja kirrakina, yiki-yakwujamina-manja kirrakina wurrukwalu-wa warnumamalya akwa yiku-merribina-manja wurrukwalu-wa warnumamalya kirriyirrbiyirrba ngawa, kembirra nara a-ngkweningabakajungwuma. Nare-ka e-yamama, “Yirraringkiringka-ma yarna,” awurrariye-ka akina-baba. Dukwa karningaringka-ma kirrakina-da, akwa kirri-kadikajungwunama kirrakina dukw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eneja Neningikarrawara yikenu-wilyakajuwa amukwiyadakina awurruwurrariya. Umba eneja nakina Namukwa kirrenu-wilyakajuwama akina. Aburraja wurribina warnumamalya warningbala-murrumurra Neningikarrawara narru-wilyakinama amukwiyadakina akwaneningmik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arningerribirra karnumamalya yiki-yakwujamina-manja kirrakina akwa yikumin-engkingkirrikajajungwuna-manja nungkwurruwa yimbukwa, kembirra yikumini-ngekburakajungwunama awinyamba akwa yikamini-ngekburakiname-ka awinyamba wurrukwalu-wa warnumamalya akwa ababurna-langwa awurruwurrariya eminiminingka yiki-yaminama kirrakin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eningikarrawara ngin-akakirumakama nungkuwa k-ambilyi-yada aringkawa ningkakina wuburra enuwa. Kini-yuwarna-manja ningkakina ena-langwa-manja mamurukwa, kembirra ningkuwerrikidirrbura akwa ki-likajama ningkakina yilyurrkwa-murra yukwudukwuda. Ningkumurndamurndirra ningkumarngkuwurrumalya k-ambilyama ningkakina. K-errukwulinama wurrukwala warnumamalya akwa k-embirrajinama wurrakina-manja. Ningkeningma ningkakina nara e-yamama awurrariya umba ningkeniki-yama-langwa eningaba awilyaba, akwa kembirra akina eningaba ki-yaminama ningkakina ngawa-da. Akwa nara ningkakina e-kadikama engkirrikuma awurruwurrariya-wiya wurrukwala-langwa. Akwa ki-yamina-manja awurrariya, kembirra nare-ka e-yamama ningkakina, “Kwuja, eningaba ningi-yamama ngayuwa.” Umba ningkilyangmandukwuna k-ambilyam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numamalya kirribina kirruwerrikuwarruwalya kirrakina yika-mumaruminama wurrukwala warnumamalya. Aburraja wurrukwala warnumamalya yikabu-rringkina-manja kirrakina yiki-yaminjamina-manja eningaba ngawa karningangkawura, kembirra wurrumurndakakina-bina warnumamalya karri-ngayindenama aburrajukwaba ke-yaminamurra eningaba wurrakin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kwurra-langwa-langwa alyelyikb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kama-murriya akwa dadiyama-murriya, kirrambawura karnumamalya yik-akakirumakinama karna wurrukwala-manja warnumamalya. Nara akakirumakama kirrababurna wurrakina-manja umba kirrambawura wulkwa yik-akakirumakinama wurrumurndakakina-manja warnumamalya. Enena ayakwa ningi-yengbinuma ngayuwa, mena-baba nakina Neningikarrawara ngarreni-ngayindena-mubaba ngakwurruwa ngarnumamalya ngarningaba ngarrangkwulyumida-langwa, umba ngarribina ngarnikakakirumaka-murrumurra ngarreni-ngayindenama nakina Neningikarrawara ngarningaba angwurra ak-ambilyi-yada.Arngkirngkawura ngarrangkwulyumida-langwa ngarnumamalya ngarri-yengbinama ngarna ayakwa awurruwurrariya. Eneja Neningikarrawara nu-warename-ka nakina amurndakakina ayakwa awurruwurrariya. Umba ngarnikakakirumaka ngarnumamalya aki-yengbina-manja ayakwa awurruwurrariya ngakwurruwa, kembirra nakina Neningikarrawara kinu-warenama angwurra amurndakakina. Nungkwaja nungkuwa nara awurrariya ayakwa e-yengbuma ningkakina, umba ningki-yengbina eninginingaba-wiya ayakwa yimbukwa-na? Nare-ka! Nara-manja ningkakina ki-yengbiyengbina awurrariya ayakwa, kembirra ningkeningabe-ka k-ambilyama ningkakina ningkuwerringekburna ningkilyengma! Kuma-war•dikinama mangma nungkwa-langwa ningkabakiya-ba, ku-bungkawakajungwuname-ka ningkeningangkawura-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wa-langwe-ka alyelyikba eyukwujiye-ka akina, akena aminaruma ayakwa akina. Akine-ka alyelyikba wuburre-ka miyukwujiya kwulinga mibina warnumamalya narrum-akumurnama wurrakina edirra-manja jarrangwa-manja, kajungwa ka-bungkawadini-yada dakina-manja jarrangwa wurrakina warnumamalya. Kinguma-werribikina-manja makina kwulinga dakina jarrangwa ngala-langwa-manja edirra, kingam-arrkirna-manja dekbudu-wa dakina, kembirra kingi-lyangkarrngajungwunama dekbudu-wa. Umba kingam-arrkirna-manja kwulinga dekalyarru-wa, kembirra dekalyarru-wa kingi-lyangkarrngajungwunama dakina. Kembirra narringamin-engkingkirrikajame-ka warnumamalya dakina jarrangwa-da.Umba ngarri-yakuwerribikina arakba mamakwulyumidu-wa mijiyanga. Makine-ka mijiyanga na-wilyakinama miyukwujiya kwulinga. Mama engbuda arrirra ka-lyikbijinama makina mijiyanga, eneja nuwilyaba nenumamalya nu-bungkawadiname-ka makina-manja mijiyanga miyukwujiya-murra kwulinga nakina-da.Ngalajukwaba ke-yaminama eyukwujiya alyelyikba-da, wuburra mibina miyukwujiya kwulinga meningijarrangwa-da akwa ngawa mibina wuburra meningumijiyanga kwulinga-da. Eyukwujiye-ka akina akena aminaruma ayakwa akwa ke-yengbinama ayakwa ababurna-langwa arumuruma aduwaba-da.Kwuja, angwura, mama eyukwujiya ngala, kuw-arumidinama akina, kuw-errbalinama akwa ka-dakinama eningerribirra arumuruma eka. Akwa kembirra aruma angalya ke-kalaridinama akina-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ukwaba ke-yaminama alyelyikba-da wuburra angwura-da. Yakwa-langwa alyelyikba ke-yengbiyengbinama erribirra. Eningerribirra ayakwa awurruwurrariya eminiminingka ke-yengbinama akina. Kembirra amurndakibina ayakwa ka-jadena-murrumurra edirra-langwa, yakak-arriyakinama akina. Yakak-arriyakinama akina yakwa-langwa-manja amadangkwa akwa aringka-manja akwa ngarningka yukwudukwuda-manja, wuburra laka ebina angwura kuw-arriyakinama angalya akina. Amurndakakine-ka ayakwa awurruwurrariya yarrak-arriyakama yakuwa yi-rukwularrinu-mulangwa akwa yakak-arriyakinama yeningangkawura yaki-jungwuna-murruwa yakuwa. Amukwiyadakine-ka ayakwa awurruwurrariya na-likajame-ka akina Namukwa-langw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arnumamalya neni-nyarrngwukinama wurrakina yinungungwangba-murriya iya wurrajija-murriya iya yingarna-murriya akwa ngawa akwalya-murriy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aduwaba ngarnumamalya a-nyarrngwukama alyelyikba ngakwurra-langwa-da. Enene-ka alyelyikba yakwa-langwa ne-yaminama akina wuburra akarrnga amalyirra yimabadukwena-langwa ebina abarda awinyamba akwa yakaki-jungwajina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uwe-ka yenumamalya-kiya yeni-yangmarngkwajinama yakwa-langwu-wa Nubungkawa akwa Nungwanyungwu-wa. Yeni-yangmarngkwajinama nakina yakwa-langwa-murra alyelyikba, akena ebina-murra ngawa alyelyikba yi-yengbiyengbinama awurruwurrariya ayakwa, akwa ngarningka yarre-kbajiname-ka yakuwa wurrukwala-manja warnumamalya. Umba eneja nakina Neningikarrawara neni-ngekburakama wurrumurndakakina-murrada warnumamalya. Enuwe-ka wuburra neni-ngekburakama n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we-ka. Awilyaba-ma-langwa ngawa edirra ka-jadenama eninginingaba ayakwa Neningikarrawaru-wa akwa ngarningka awurruwurrariya ayakwa wurrukwalu-wa warnumamalya-da.Nenikama-murriya akwa dadiyama-murriya, awurrariye-ka akina amandang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2026-07-12T08:02:45Z</dcterms:created>
  <dcterms:modified xsi:type="dcterms:W3CDTF">2026-07-12T08:02:45Z</dcterms:modified>
  <dc:title>Bible.com.au: Jaminja 3:1-18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